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62" r:id="rId2"/>
    <p:sldId id="258" r:id="rId3"/>
    <p:sldId id="261" r:id="rId4"/>
    <p:sldId id="263" r:id="rId5"/>
    <p:sldId id="264" r:id="rId6"/>
    <p:sldId id="271" r:id="rId7"/>
    <p:sldId id="265" r:id="rId8"/>
    <p:sldId id="270" r:id="rId9"/>
    <p:sldId id="269" r:id="rId10"/>
    <p:sldId id="272" r:id="rId11"/>
    <p:sldId id="266" r:id="rId12"/>
    <p:sldId id="267" r:id="rId13"/>
    <p:sldId id="268" r:id="rId14"/>
    <p:sldId id="260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414" y="96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8/layout/VerticalAccent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F9FE7B-F642-4898-A360-D4E3814E1A3D}">
      <dgm:prSet phldrT="[Text]"/>
      <dgm:spPr/>
      <dgm:t>
        <a:bodyPr/>
        <a:lstStyle/>
        <a:p>
          <a:r>
            <a:rPr lang="en-US" dirty="0"/>
            <a:t>County Employees</a:t>
          </a:r>
        </a:p>
      </dgm:t>
      <dgm:extLst>
        <a:ext uri="{E40237B7-FDA0-4F09-8148-C483321AD2D9}">
          <dgm14:cNvPr xmlns:dgm14="http://schemas.microsoft.com/office/drawing/2010/diagram" id="0" name="" title="Group A title"/>
        </a:ext>
      </dgm:extLst>
    </dgm:pt>
    <dgm:pt modelId="{1C10F06D-860A-4604-A7AD-02E614FE3976}" type="parTrans" cxnId="{EBD8BE8D-6018-43E2-B081-034BB5656EB6}">
      <dgm:prSet/>
      <dgm:spPr/>
      <dgm:t>
        <a:bodyPr/>
        <a:lstStyle/>
        <a:p>
          <a:endParaRPr lang="en-US"/>
        </a:p>
      </dgm:t>
    </dgm:pt>
    <dgm:pt modelId="{43C18EFF-81FC-4D70-8C6B-E95FF3730413}" type="sibTrans" cxnId="{EBD8BE8D-6018-43E2-B081-034BB5656EB6}">
      <dgm:prSet/>
      <dgm:spPr/>
      <dgm:t>
        <a:bodyPr/>
        <a:lstStyle/>
        <a:p>
          <a:endParaRPr lang="en-US"/>
        </a:p>
      </dgm:t>
    </dgm:pt>
    <dgm:pt modelId="{EFF2750D-B4B3-474C-8B62-8B638DC31F7E}">
      <dgm:prSet phldrT="[Text]"/>
      <dgm:spPr/>
      <dgm:t>
        <a:bodyPr/>
        <a:lstStyle/>
        <a:p>
          <a:r>
            <a:rPr lang="en-US" dirty="0"/>
            <a:t>Voter Registration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A"/>
        </a:ext>
      </dgm:extLst>
    </dgm:pt>
    <dgm:pt modelId="{AEBC78E6-CDDC-4C8F-A157-3C51E907FACD}" type="parTrans" cxnId="{A058DDA2-48CA-4E5B-B389-F71A59C262B0}">
      <dgm:prSet/>
      <dgm:spPr/>
      <dgm:t>
        <a:bodyPr/>
        <a:lstStyle/>
        <a:p>
          <a:endParaRPr lang="en-US"/>
        </a:p>
      </dgm:t>
    </dgm:pt>
    <dgm:pt modelId="{75C067D7-FCD2-4969-8F27-4BBDA88E75ED}" type="sibTrans" cxnId="{A058DDA2-48CA-4E5B-B389-F71A59C262B0}">
      <dgm:prSet/>
      <dgm:spPr/>
      <dgm:t>
        <a:bodyPr/>
        <a:lstStyle/>
        <a:p>
          <a:endParaRPr lang="en-US"/>
        </a:p>
      </dgm:t>
    </dgm:pt>
    <dgm:pt modelId="{789CD6DB-3A68-4A41-90BD-4F0CBB3617D1}">
      <dgm:prSet phldrT="[Text]"/>
      <dgm:spPr/>
      <dgm:t>
        <a:bodyPr/>
        <a:lstStyle/>
        <a:p>
          <a:r>
            <a:rPr lang="en-US" dirty="0"/>
            <a:t>Elections, IT, Warehouse</a:t>
          </a:r>
        </a:p>
      </dgm:t>
    </dgm:pt>
    <dgm:pt modelId="{C0BEB5FF-8DFB-40B9-A228-C0C6097DDDC4}" type="parTrans" cxnId="{62C10234-45D3-426A-8820-4C0D1D8CBA21}">
      <dgm:prSet/>
      <dgm:spPr/>
      <dgm:t>
        <a:bodyPr/>
        <a:lstStyle/>
        <a:p>
          <a:endParaRPr lang="en-US"/>
        </a:p>
      </dgm:t>
    </dgm:pt>
    <dgm:pt modelId="{1A702531-A59F-4EE2-8246-E2EB0955D8B1}" type="sibTrans" cxnId="{62C10234-45D3-426A-8820-4C0D1D8CBA21}">
      <dgm:prSet/>
      <dgm:spPr/>
      <dgm:t>
        <a:bodyPr/>
        <a:lstStyle/>
        <a:p>
          <a:endParaRPr lang="en-US"/>
        </a:p>
      </dgm:t>
    </dgm:pt>
    <dgm:pt modelId="{3929B1E1-4BC4-4C73-ABE8-27CEF96A3652}">
      <dgm:prSet phldrT="[Text]"/>
      <dgm:spPr/>
      <dgm:t>
        <a:bodyPr/>
        <a:lstStyle/>
        <a:p>
          <a:r>
            <a:rPr lang="en-US" dirty="0"/>
            <a:t>Election Workers</a:t>
          </a:r>
        </a:p>
      </dgm:t>
      <dgm:extLst>
        <a:ext uri="{E40237B7-FDA0-4F09-8148-C483321AD2D9}">
          <dgm14:cNvPr xmlns:dgm14="http://schemas.microsoft.com/office/drawing/2010/diagram" id="0" name="" title="Group B title"/>
        </a:ext>
      </dgm:extLst>
    </dgm:pt>
    <dgm:pt modelId="{F356CC76-9117-4B79-A270-BBBAFD3E9C79}" type="parTrans" cxnId="{1339090C-9A95-4C05-841C-FA3AF987601B}">
      <dgm:prSet/>
      <dgm:spPr/>
      <dgm:t>
        <a:bodyPr/>
        <a:lstStyle/>
        <a:p>
          <a:endParaRPr lang="en-US"/>
        </a:p>
      </dgm:t>
    </dgm:pt>
    <dgm:pt modelId="{19BA0C22-38BB-4E9F-89D5-0FF5FF9F12CE}" type="sibTrans" cxnId="{1339090C-9A95-4C05-841C-FA3AF987601B}">
      <dgm:prSet/>
      <dgm:spPr/>
      <dgm:t>
        <a:bodyPr/>
        <a:lstStyle/>
        <a:p>
          <a:endParaRPr lang="en-US"/>
        </a:p>
      </dgm:t>
    </dgm:pt>
    <dgm:pt modelId="{99E0600D-9954-43F4-8926-13B8777FAAA1}">
      <dgm:prSet phldrT="[Text]"/>
      <dgm:spPr/>
      <dgm:t>
        <a:bodyPr/>
        <a:lstStyle/>
        <a:p>
          <a:r>
            <a:rPr lang="en-US" dirty="0"/>
            <a:t>Judges/Alternate Judge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B"/>
        </a:ext>
      </dgm:extLst>
    </dgm:pt>
    <dgm:pt modelId="{BE23F476-2C5C-42ED-BF2B-CD5FC7ADDDF6}" type="parTrans" cxnId="{09FCCB9D-A30A-4326-970E-26252D39327F}">
      <dgm:prSet/>
      <dgm:spPr/>
      <dgm:t>
        <a:bodyPr/>
        <a:lstStyle/>
        <a:p>
          <a:endParaRPr lang="en-US"/>
        </a:p>
      </dgm:t>
    </dgm:pt>
    <dgm:pt modelId="{C44937DC-4907-4769-AA8B-1B3E7391D7B0}" type="sibTrans" cxnId="{09FCCB9D-A30A-4326-970E-26252D39327F}">
      <dgm:prSet/>
      <dgm:spPr/>
      <dgm:t>
        <a:bodyPr/>
        <a:lstStyle/>
        <a:p>
          <a:endParaRPr lang="en-US"/>
        </a:p>
      </dgm:t>
    </dgm:pt>
    <dgm:pt modelId="{0791135C-9DAB-47F6-BE9C-A3E56A2DDA50}">
      <dgm:prSet phldrT="[Text]"/>
      <dgm:spPr/>
      <dgm:t>
        <a:bodyPr/>
        <a:lstStyle/>
        <a:p>
          <a:r>
            <a:rPr lang="en-US" dirty="0"/>
            <a:t>Clerks</a:t>
          </a:r>
        </a:p>
      </dgm:t>
    </dgm:pt>
    <dgm:pt modelId="{D6057E63-9793-4991-97C1-30FC405E95A5}" type="parTrans" cxnId="{B3B26E9A-58E5-497B-BD59-F5567958C609}">
      <dgm:prSet/>
      <dgm:spPr/>
      <dgm:t>
        <a:bodyPr/>
        <a:lstStyle/>
        <a:p>
          <a:endParaRPr lang="en-US"/>
        </a:p>
      </dgm:t>
    </dgm:pt>
    <dgm:pt modelId="{B670C2A7-83CB-4F4C-BC19-A3A7C066A822}" type="sibTrans" cxnId="{B3B26E9A-58E5-497B-BD59-F5567958C609}">
      <dgm:prSet/>
      <dgm:spPr/>
      <dgm:t>
        <a:bodyPr/>
        <a:lstStyle/>
        <a:p>
          <a:endParaRPr lang="en-US"/>
        </a:p>
      </dgm:t>
    </dgm:pt>
    <dgm:pt modelId="{60CDF8D0-D4FC-4467-A51E-79C5A58B0B2C}">
      <dgm:prSet phldrT="[Text]"/>
      <dgm:spPr/>
      <dgm:t>
        <a:bodyPr/>
        <a:lstStyle/>
        <a:p>
          <a:r>
            <a:rPr lang="en-US" dirty="0"/>
            <a:t>Poll watchers</a:t>
          </a:r>
        </a:p>
      </dgm:t>
      <dgm:extLst>
        <a:ext uri="{E40237B7-FDA0-4F09-8148-C483321AD2D9}">
          <dgm14:cNvPr xmlns:dgm14="http://schemas.microsoft.com/office/drawing/2010/diagram" id="0" name="" title="Group C title"/>
        </a:ext>
      </dgm:extLst>
    </dgm:pt>
    <dgm:pt modelId="{E12A269F-AB82-486A-9077-80F2BBBE48C2}" type="parTrans" cxnId="{2BA65DEC-E719-4ED3-8135-48349D42DD04}">
      <dgm:prSet/>
      <dgm:spPr/>
      <dgm:t>
        <a:bodyPr/>
        <a:lstStyle/>
        <a:p>
          <a:endParaRPr lang="en-US"/>
        </a:p>
      </dgm:t>
    </dgm:pt>
    <dgm:pt modelId="{3F7FD59D-A716-4310-A89A-AB6F740D9FFF}" type="sibTrans" cxnId="{2BA65DEC-E719-4ED3-8135-48349D42DD04}">
      <dgm:prSet/>
      <dgm:spPr/>
      <dgm:t>
        <a:bodyPr/>
        <a:lstStyle/>
        <a:p>
          <a:endParaRPr lang="en-US"/>
        </a:p>
      </dgm:t>
    </dgm:pt>
    <dgm:pt modelId="{50629C12-7464-4473-ADEF-1A284F8A9957}">
      <dgm:prSet phldrT="[Text]"/>
      <dgm:spPr/>
      <dgm:t>
        <a:bodyPr/>
        <a:lstStyle/>
        <a:p>
          <a:r>
            <a:rPr lang="en-US" dirty="0"/>
            <a:t>Early Voting/ Election Day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C"/>
        </a:ext>
      </dgm:extLst>
    </dgm:pt>
    <dgm:pt modelId="{9D1CB46C-0CFA-4B27-9224-267431FBD094}" type="parTrans" cxnId="{1D32FCC9-657C-4348-9C0D-52115D559FEB}">
      <dgm:prSet/>
      <dgm:spPr/>
      <dgm:t>
        <a:bodyPr/>
        <a:lstStyle/>
        <a:p>
          <a:endParaRPr lang="en-US"/>
        </a:p>
      </dgm:t>
    </dgm:pt>
    <dgm:pt modelId="{4576BCC5-0598-4332-A2E7-87AC3ADD4EB8}" type="sibTrans" cxnId="{1D32FCC9-657C-4348-9C0D-52115D559FEB}">
      <dgm:prSet/>
      <dgm:spPr/>
      <dgm:t>
        <a:bodyPr/>
        <a:lstStyle/>
        <a:p>
          <a:endParaRPr lang="en-US"/>
        </a:p>
      </dgm:t>
    </dgm:pt>
    <dgm:pt modelId="{A6E16866-3294-44D1-B007-ACB64CE3451D}">
      <dgm:prSet phldrT="[Text]"/>
      <dgm:spPr/>
      <dgm:t>
        <a:bodyPr/>
        <a:lstStyle/>
        <a:p>
          <a:r>
            <a:rPr lang="en-US" dirty="0"/>
            <a:t>EVBB/Central Count</a:t>
          </a:r>
        </a:p>
      </dgm:t>
    </dgm:pt>
    <dgm:pt modelId="{9A523EAB-3F89-40B8-9245-4972D762AB0F}" type="parTrans" cxnId="{51769D9B-1FCC-4C81-9077-749487032663}">
      <dgm:prSet/>
      <dgm:spPr/>
      <dgm:t>
        <a:bodyPr/>
        <a:lstStyle/>
        <a:p>
          <a:endParaRPr lang="en-US"/>
        </a:p>
      </dgm:t>
    </dgm:pt>
    <dgm:pt modelId="{502A495B-50F0-4692-ADAA-2245DEA5651B}" type="sibTrans" cxnId="{51769D9B-1FCC-4C81-9077-749487032663}">
      <dgm:prSet/>
      <dgm:spPr/>
      <dgm:t>
        <a:bodyPr/>
        <a:lstStyle/>
        <a:p>
          <a:endParaRPr lang="en-US"/>
        </a:p>
      </dgm:t>
    </dgm:pt>
    <dgm:pt modelId="{C516DD3B-77E4-46EB-83BC-2B88DE08E8C1}" type="pres">
      <dgm:prSet presAssocID="{3F442EA2-39BA-4C9A-AD59-755D4917D532}" presName="Name0" presStyleCnt="0">
        <dgm:presLayoutVars>
          <dgm:chMax/>
          <dgm:chPref/>
          <dgm:dir/>
        </dgm:presLayoutVars>
      </dgm:prSet>
      <dgm:spPr/>
    </dgm:pt>
    <dgm:pt modelId="{2AA0353B-7B86-4F03-A46E-F2C7A2206F3E}" type="pres">
      <dgm:prSet presAssocID="{4DF9FE7B-F642-4898-A360-D4E3814E1A3D}" presName="parenttextcomposite" presStyleCnt="0"/>
      <dgm:spPr/>
    </dgm:pt>
    <dgm:pt modelId="{E40935BA-4ABA-4617-8EC6-85D99FEE0784}" type="pres">
      <dgm:prSet presAssocID="{4DF9FE7B-F642-4898-A360-D4E3814E1A3D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68AA42DA-EACC-489D-8153-55EDF8AA8E2B}" type="pres">
      <dgm:prSet presAssocID="{4DF9FE7B-F642-4898-A360-D4E3814E1A3D}" presName="composite" presStyleCnt="0"/>
      <dgm:spPr/>
    </dgm:pt>
    <dgm:pt modelId="{D47634B0-0AF7-4084-A8D6-C53A80723EDB}" type="pres">
      <dgm:prSet presAssocID="{4DF9FE7B-F642-4898-A360-D4E3814E1A3D}" presName="chevron1" presStyleLbl="alignNode1" presStyleIdx="0" presStyleCnt="21"/>
      <dgm:spPr/>
    </dgm:pt>
    <dgm:pt modelId="{2EEFD638-FB00-47CD-8DE7-E9C55516DE46}" type="pres">
      <dgm:prSet presAssocID="{4DF9FE7B-F642-4898-A360-D4E3814E1A3D}" presName="chevron2" presStyleLbl="alignNode1" presStyleIdx="1" presStyleCnt="21"/>
      <dgm:spPr/>
    </dgm:pt>
    <dgm:pt modelId="{06B7A952-BB03-44B3-ABD9-E5BA2764D2D0}" type="pres">
      <dgm:prSet presAssocID="{4DF9FE7B-F642-4898-A360-D4E3814E1A3D}" presName="chevron3" presStyleLbl="alignNode1" presStyleIdx="2" presStyleCnt="21"/>
      <dgm:spPr/>
    </dgm:pt>
    <dgm:pt modelId="{3F64ED2D-115D-48E3-AF24-9B7C5C50DFC5}" type="pres">
      <dgm:prSet presAssocID="{4DF9FE7B-F642-4898-A360-D4E3814E1A3D}" presName="chevron4" presStyleLbl="alignNode1" presStyleIdx="3" presStyleCnt="21"/>
      <dgm:spPr/>
    </dgm:pt>
    <dgm:pt modelId="{008B1ABD-D854-4BEA-B3F7-DE0DDE5139F8}" type="pres">
      <dgm:prSet presAssocID="{4DF9FE7B-F642-4898-A360-D4E3814E1A3D}" presName="chevron5" presStyleLbl="alignNode1" presStyleIdx="4" presStyleCnt="21"/>
      <dgm:spPr/>
    </dgm:pt>
    <dgm:pt modelId="{43C497C5-FF02-4A48-A916-7575B98ECACC}" type="pres">
      <dgm:prSet presAssocID="{4DF9FE7B-F642-4898-A360-D4E3814E1A3D}" presName="chevron6" presStyleLbl="alignNode1" presStyleIdx="5" presStyleCnt="21"/>
      <dgm:spPr/>
    </dgm:pt>
    <dgm:pt modelId="{F749416D-A451-4314-B685-A1C877D15183}" type="pres">
      <dgm:prSet presAssocID="{4DF9FE7B-F642-4898-A360-D4E3814E1A3D}" presName="chevron7" presStyleLbl="alignNode1" presStyleIdx="6" presStyleCnt="21"/>
      <dgm:spPr/>
    </dgm:pt>
    <dgm:pt modelId="{9F456914-4F94-4615-A22D-05808508537E}" type="pres">
      <dgm:prSet presAssocID="{4DF9FE7B-F642-4898-A360-D4E3814E1A3D}" presName="childtext" presStyleLbl="solidFgAcc1" presStyleIdx="0" presStyleCnt="3" custLinFactNeighborX="-5939" custLinFactNeighborY="-5594">
        <dgm:presLayoutVars>
          <dgm:chMax/>
          <dgm:chPref val="0"/>
          <dgm:bulletEnabled val="1"/>
        </dgm:presLayoutVars>
      </dgm:prSet>
      <dgm:spPr/>
    </dgm:pt>
    <dgm:pt modelId="{A2380E45-DEBB-4721-937A-CB211DA0800E}" type="pres">
      <dgm:prSet presAssocID="{43C18EFF-81FC-4D70-8C6B-E95FF3730413}" presName="sibTrans" presStyleCnt="0"/>
      <dgm:spPr/>
    </dgm:pt>
    <dgm:pt modelId="{8BA9A482-BA20-4BBD-99F8-9293C97CA09F}" type="pres">
      <dgm:prSet presAssocID="{3929B1E1-4BC4-4C73-ABE8-27CEF96A3652}" presName="parenttextcomposite" presStyleCnt="0"/>
      <dgm:spPr/>
    </dgm:pt>
    <dgm:pt modelId="{AFB335A6-8A38-4788-9358-66EFABA625F6}" type="pres">
      <dgm:prSet presAssocID="{3929B1E1-4BC4-4C73-ABE8-27CEF96A3652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4992B890-62A9-4F5C-8CE0-078E6C8EB3C5}" type="pres">
      <dgm:prSet presAssocID="{3929B1E1-4BC4-4C73-ABE8-27CEF96A3652}" presName="composite" presStyleCnt="0"/>
      <dgm:spPr/>
    </dgm:pt>
    <dgm:pt modelId="{B89148DB-CD87-4D2F-9EBA-E276D0E207AE}" type="pres">
      <dgm:prSet presAssocID="{3929B1E1-4BC4-4C73-ABE8-27CEF96A3652}" presName="chevron1" presStyleLbl="alignNode1" presStyleIdx="7" presStyleCnt="21"/>
      <dgm:spPr/>
    </dgm:pt>
    <dgm:pt modelId="{C4AF98D3-BE96-4B57-BF1B-029B4E031BEE}" type="pres">
      <dgm:prSet presAssocID="{3929B1E1-4BC4-4C73-ABE8-27CEF96A3652}" presName="chevron2" presStyleLbl="alignNode1" presStyleIdx="8" presStyleCnt="21"/>
      <dgm:spPr/>
    </dgm:pt>
    <dgm:pt modelId="{088A2FF2-286B-4265-99ED-FBAE5A07592B}" type="pres">
      <dgm:prSet presAssocID="{3929B1E1-4BC4-4C73-ABE8-27CEF96A3652}" presName="chevron3" presStyleLbl="alignNode1" presStyleIdx="9" presStyleCnt="21"/>
      <dgm:spPr/>
    </dgm:pt>
    <dgm:pt modelId="{72DCC57F-0977-43BF-9ECE-4423B7BBFDC6}" type="pres">
      <dgm:prSet presAssocID="{3929B1E1-4BC4-4C73-ABE8-27CEF96A3652}" presName="chevron4" presStyleLbl="alignNode1" presStyleIdx="10" presStyleCnt="21"/>
      <dgm:spPr/>
    </dgm:pt>
    <dgm:pt modelId="{CA97D8B8-DD42-42FE-A4B8-330DDF6FBF76}" type="pres">
      <dgm:prSet presAssocID="{3929B1E1-4BC4-4C73-ABE8-27CEF96A3652}" presName="chevron5" presStyleLbl="alignNode1" presStyleIdx="11" presStyleCnt="21"/>
      <dgm:spPr/>
    </dgm:pt>
    <dgm:pt modelId="{F5FEF185-1E9F-4B92-A1D1-7FB0983DB650}" type="pres">
      <dgm:prSet presAssocID="{3929B1E1-4BC4-4C73-ABE8-27CEF96A3652}" presName="chevron6" presStyleLbl="alignNode1" presStyleIdx="12" presStyleCnt="21"/>
      <dgm:spPr/>
    </dgm:pt>
    <dgm:pt modelId="{FC53050B-39F7-438F-882C-6D8A6EC5DCF4}" type="pres">
      <dgm:prSet presAssocID="{3929B1E1-4BC4-4C73-ABE8-27CEF96A3652}" presName="chevron7" presStyleLbl="alignNode1" presStyleIdx="13" presStyleCnt="21"/>
      <dgm:spPr/>
    </dgm:pt>
    <dgm:pt modelId="{5A8A78BD-F237-4667-B8AD-2AB8B6FB12D2}" type="pres">
      <dgm:prSet presAssocID="{3929B1E1-4BC4-4C73-ABE8-27CEF96A3652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</dgm:pt>
    <dgm:pt modelId="{A4918807-54E6-4065-B4F2-A27F432A221C}" type="pres">
      <dgm:prSet presAssocID="{19BA0C22-38BB-4E9F-89D5-0FF5FF9F12CE}" presName="sibTrans" presStyleCnt="0"/>
      <dgm:spPr/>
    </dgm:pt>
    <dgm:pt modelId="{60C1301D-D2EA-4420-88AC-A60323F39C45}" type="pres">
      <dgm:prSet presAssocID="{60CDF8D0-D4FC-4467-A51E-79C5A58B0B2C}" presName="parenttextcomposite" presStyleCnt="0"/>
      <dgm:spPr/>
    </dgm:pt>
    <dgm:pt modelId="{470DEC47-66D3-4033-B07F-EA234AD2A045}" type="pres">
      <dgm:prSet presAssocID="{60CDF8D0-D4FC-4467-A51E-79C5A58B0B2C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BC3717F4-1049-4A8D-A56B-942F799058D7}" type="pres">
      <dgm:prSet presAssocID="{60CDF8D0-D4FC-4467-A51E-79C5A58B0B2C}" presName="composite" presStyleCnt="0"/>
      <dgm:spPr/>
    </dgm:pt>
    <dgm:pt modelId="{3A26BDE0-3AB6-42F6-9DE4-8B14767BCBD4}" type="pres">
      <dgm:prSet presAssocID="{60CDF8D0-D4FC-4467-A51E-79C5A58B0B2C}" presName="chevron1" presStyleLbl="alignNode1" presStyleIdx="14" presStyleCnt="21"/>
      <dgm:spPr/>
    </dgm:pt>
    <dgm:pt modelId="{C742E9F9-089B-45BC-AE18-86AF50FDE379}" type="pres">
      <dgm:prSet presAssocID="{60CDF8D0-D4FC-4467-A51E-79C5A58B0B2C}" presName="chevron2" presStyleLbl="alignNode1" presStyleIdx="15" presStyleCnt="21"/>
      <dgm:spPr/>
    </dgm:pt>
    <dgm:pt modelId="{03B8526E-5CAB-48EC-9DEE-04E767CF1A8C}" type="pres">
      <dgm:prSet presAssocID="{60CDF8D0-D4FC-4467-A51E-79C5A58B0B2C}" presName="chevron3" presStyleLbl="alignNode1" presStyleIdx="16" presStyleCnt="21"/>
      <dgm:spPr/>
    </dgm:pt>
    <dgm:pt modelId="{1F75C6DC-CD4C-4768-A950-8664B846D79B}" type="pres">
      <dgm:prSet presAssocID="{60CDF8D0-D4FC-4467-A51E-79C5A58B0B2C}" presName="chevron4" presStyleLbl="alignNode1" presStyleIdx="17" presStyleCnt="21"/>
      <dgm:spPr/>
    </dgm:pt>
    <dgm:pt modelId="{EAE00F26-9225-4D5A-8452-60275EDCEFD0}" type="pres">
      <dgm:prSet presAssocID="{60CDF8D0-D4FC-4467-A51E-79C5A58B0B2C}" presName="chevron5" presStyleLbl="alignNode1" presStyleIdx="18" presStyleCnt="21"/>
      <dgm:spPr/>
    </dgm:pt>
    <dgm:pt modelId="{58600675-2B99-402E-8808-3C8C6FE0B12B}" type="pres">
      <dgm:prSet presAssocID="{60CDF8D0-D4FC-4467-A51E-79C5A58B0B2C}" presName="chevron6" presStyleLbl="alignNode1" presStyleIdx="19" presStyleCnt="21"/>
      <dgm:spPr/>
    </dgm:pt>
    <dgm:pt modelId="{86155671-52DB-4E16-84BE-20A9366C103C}" type="pres">
      <dgm:prSet presAssocID="{60CDF8D0-D4FC-4467-A51E-79C5A58B0B2C}" presName="chevron7" presStyleLbl="alignNode1" presStyleIdx="20" presStyleCnt="21"/>
      <dgm:spPr/>
    </dgm:pt>
    <dgm:pt modelId="{95308A79-EBF3-4999-8691-20E889052806}" type="pres">
      <dgm:prSet presAssocID="{60CDF8D0-D4FC-4467-A51E-79C5A58B0B2C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</dgm:pt>
  </dgm:ptLst>
  <dgm:cxnLst>
    <dgm:cxn modelId="{1339090C-9A95-4C05-841C-FA3AF987601B}" srcId="{3F442EA2-39BA-4C9A-AD59-755D4917D532}" destId="{3929B1E1-4BC4-4C73-ABE8-27CEF96A3652}" srcOrd="1" destOrd="0" parTransId="{F356CC76-9117-4B79-A270-BBBAFD3E9C79}" sibTransId="{19BA0C22-38BB-4E9F-89D5-0FF5FF9F12CE}"/>
    <dgm:cxn modelId="{27D39C0E-CF7D-4150-8D89-3F0B91752CCD}" type="presOf" srcId="{50629C12-7464-4473-ADEF-1A284F8A9957}" destId="{95308A79-EBF3-4999-8691-20E889052806}" srcOrd="0" destOrd="0" presId="urn:microsoft.com/office/officeart/2008/layout/VerticalAccentList"/>
    <dgm:cxn modelId="{E01A531B-8C30-4814-81F6-B50D76D5A2D8}" type="presOf" srcId="{EFF2750D-B4B3-474C-8B62-8B638DC31F7E}" destId="{9F456914-4F94-4615-A22D-05808508537E}" srcOrd="0" destOrd="0" presId="urn:microsoft.com/office/officeart/2008/layout/VerticalAccentList"/>
    <dgm:cxn modelId="{E3DC941D-F733-4D59-ACC8-194EF24083A9}" type="presOf" srcId="{4DF9FE7B-F642-4898-A360-D4E3814E1A3D}" destId="{E40935BA-4ABA-4617-8EC6-85D99FEE0784}" srcOrd="0" destOrd="0" presId="urn:microsoft.com/office/officeart/2008/layout/VerticalAccentList"/>
    <dgm:cxn modelId="{62C10234-45D3-426A-8820-4C0D1D8CBA21}" srcId="{4DF9FE7B-F642-4898-A360-D4E3814E1A3D}" destId="{789CD6DB-3A68-4A41-90BD-4F0CBB3617D1}" srcOrd="1" destOrd="0" parTransId="{C0BEB5FF-8DFB-40B9-A228-C0C6097DDDC4}" sibTransId="{1A702531-A59F-4EE2-8246-E2EB0955D8B1}"/>
    <dgm:cxn modelId="{321E8E38-28D4-49BB-AE19-34B32CB6DAA8}" type="presOf" srcId="{60CDF8D0-D4FC-4467-A51E-79C5A58B0B2C}" destId="{470DEC47-66D3-4033-B07F-EA234AD2A045}" srcOrd="0" destOrd="0" presId="urn:microsoft.com/office/officeart/2008/layout/VerticalAccentList"/>
    <dgm:cxn modelId="{7492644B-8C8C-42B9-8992-B42C43451C10}" type="presOf" srcId="{3F442EA2-39BA-4C9A-AD59-755D4917D532}" destId="{C516DD3B-77E4-46EB-83BC-2B88DE08E8C1}" srcOrd="0" destOrd="0" presId="urn:microsoft.com/office/officeart/2008/layout/VerticalAccentList"/>
    <dgm:cxn modelId="{89D9A44B-386E-4E74-9E49-18E56290252C}" type="presOf" srcId="{99E0600D-9954-43F4-8926-13B8777FAAA1}" destId="{5A8A78BD-F237-4667-B8AD-2AB8B6FB12D2}" srcOrd="0" destOrd="0" presId="urn:microsoft.com/office/officeart/2008/layout/VerticalAccentList"/>
    <dgm:cxn modelId="{10FB554F-1BF5-4153-9D16-B90A8EAAC25C}" type="presOf" srcId="{789CD6DB-3A68-4A41-90BD-4F0CBB3617D1}" destId="{9F456914-4F94-4615-A22D-05808508537E}" srcOrd="0" destOrd="1" presId="urn:microsoft.com/office/officeart/2008/layout/VerticalAccentList"/>
    <dgm:cxn modelId="{14FD757F-92CE-4C31-A29A-099524C4564C}" type="presOf" srcId="{0791135C-9DAB-47F6-BE9C-A3E56A2DDA50}" destId="{5A8A78BD-F237-4667-B8AD-2AB8B6FB12D2}" srcOrd="0" destOrd="1" presId="urn:microsoft.com/office/officeart/2008/layout/VerticalAccentList"/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B3B26E9A-58E5-497B-BD59-F5567958C609}" srcId="{3929B1E1-4BC4-4C73-ABE8-27CEF96A3652}" destId="{0791135C-9DAB-47F6-BE9C-A3E56A2DDA50}" srcOrd="1" destOrd="0" parTransId="{D6057E63-9793-4991-97C1-30FC405E95A5}" sibTransId="{B670C2A7-83CB-4F4C-BC19-A3A7C066A822}"/>
    <dgm:cxn modelId="{51769D9B-1FCC-4C81-9077-749487032663}" srcId="{60CDF8D0-D4FC-4467-A51E-79C5A58B0B2C}" destId="{A6E16866-3294-44D1-B007-ACB64CE3451D}" srcOrd="1" destOrd="0" parTransId="{9A523EAB-3F89-40B8-9245-4972D762AB0F}" sibTransId="{502A495B-50F0-4692-ADAA-2245DEA5651B}"/>
    <dgm:cxn modelId="{09FCCB9D-A30A-4326-970E-26252D39327F}" srcId="{3929B1E1-4BC4-4C73-ABE8-27CEF96A3652}" destId="{99E0600D-9954-43F4-8926-13B8777FAAA1}" srcOrd="0" destOrd="0" parTransId="{BE23F476-2C5C-42ED-BF2B-CD5FC7ADDDF6}" sibTransId="{C44937DC-4907-4769-AA8B-1B3E7391D7B0}"/>
    <dgm:cxn modelId="{A058DDA2-48CA-4E5B-B389-F71A59C262B0}" srcId="{4DF9FE7B-F642-4898-A360-D4E3814E1A3D}" destId="{EFF2750D-B4B3-474C-8B62-8B638DC31F7E}" srcOrd="0" destOrd="0" parTransId="{AEBC78E6-CDDC-4C8F-A157-3C51E907FACD}" sibTransId="{75C067D7-FCD2-4969-8F27-4BBDA88E75ED}"/>
    <dgm:cxn modelId="{71DD30BA-0B7A-4727-926A-5BCD2E35369E}" type="presOf" srcId="{A6E16866-3294-44D1-B007-ACB64CE3451D}" destId="{95308A79-EBF3-4999-8691-20E889052806}" srcOrd="0" destOrd="1" presId="urn:microsoft.com/office/officeart/2008/layout/VerticalAccentList"/>
    <dgm:cxn modelId="{9E1E1EBE-71C3-45F9-8C4E-01344758FC8B}" type="presOf" srcId="{3929B1E1-4BC4-4C73-ABE8-27CEF96A3652}" destId="{AFB335A6-8A38-4788-9358-66EFABA625F6}" srcOrd="0" destOrd="0" presId="urn:microsoft.com/office/officeart/2008/layout/VerticalAccentList"/>
    <dgm:cxn modelId="{1D32FCC9-657C-4348-9C0D-52115D559FEB}" srcId="{60CDF8D0-D4FC-4467-A51E-79C5A58B0B2C}" destId="{50629C12-7464-4473-ADEF-1A284F8A9957}" srcOrd="0" destOrd="0" parTransId="{9D1CB46C-0CFA-4B27-9224-267431FBD094}" sibTransId="{4576BCC5-0598-4332-A2E7-87AC3ADD4EB8}"/>
    <dgm:cxn modelId="{2BA65DEC-E719-4ED3-8135-48349D42DD04}" srcId="{3F442EA2-39BA-4C9A-AD59-755D4917D532}" destId="{60CDF8D0-D4FC-4467-A51E-79C5A58B0B2C}" srcOrd="2" destOrd="0" parTransId="{E12A269F-AB82-486A-9077-80F2BBBE48C2}" sibTransId="{3F7FD59D-A716-4310-A89A-AB6F740D9FFF}"/>
    <dgm:cxn modelId="{5ED30257-9D25-4947-A8B3-A71DC0150BAD}" type="presParOf" srcId="{C516DD3B-77E4-46EB-83BC-2B88DE08E8C1}" destId="{2AA0353B-7B86-4F03-A46E-F2C7A2206F3E}" srcOrd="0" destOrd="0" presId="urn:microsoft.com/office/officeart/2008/layout/VerticalAccentList"/>
    <dgm:cxn modelId="{80918B09-7C6A-4B20-86F3-AF8ACA48F8D9}" type="presParOf" srcId="{2AA0353B-7B86-4F03-A46E-F2C7A2206F3E}" destId="{E40935BA-4ABA-4617-8EC6-85D99FEE0784}" srcOrd="0" destOrd="0" presId="urn:microsoft.com/office/officeart/2008/layout/VerticalAccentList"/>
    <dgm:cxn modelId="{87E328AE-DB1D-4A7F-8CBC-584E39BE47DF}" type="presParOf" srcId="{C516DD3B-77E4-46EB-83BC-2B88DE08E8C1}" destId="{68AA42DA-EACC-489D-8153-55EDF8AA8E2B}" srcOrd="1" destOrd="0" presId="urn:microsoft.com/office/officeart/2008/layout/VerticalAccentList"/>
    <dgm:cxn modelId="{547683BC-6B6E-4E12-94F6-E5C39284448A}" type="presParOf" srcId="{68AA42DA-EACC-489D-8153-55EDF8AA8E2B}" destId="{D47634B0-0AF7-4084-A8D6-C53A80723EDB}" srcOrd="0" destOrd="0" presId="urn:microsoft.com/office/officeart/2008/layout/VerticalAccentList"/>
    <dgm:cxn modelId="{2696B6F9-FFB6-4278-A753-FFB0E178A4EB}" type="presParOf" srcId="{68AA42DA-EACC-489D-8153-55EDF8AA8E2B}" destId="{2EEFD638-FB00-47CD-8DE7-E9C55516DE46}" srcOrd="1" destOrd="0" presId="urn:microsoft.com/office/officeart/2008/layout/VerticalAccentList"/>
    <dgm:cxn modelId="{1C97AF48-9C8E-4C8C-BCDA-E5ED7B34D837}" type="presParOf" srcId="{68AA42DA-EACC-489D-8153-55EDF8AA8E2B}" destId="{06B7A952-BB03-44B3-ABD9-E5BA2764D2D0}" srcOrd="2" destOrd="0" presId="urn:microsoft.com/office/officeart/2008/layout/VerticalAccentList"/>
    <dgm:cxn modelId="{588F6E6B-56E2-42C3-A084-E9DBBFB0E792}" type="presParOf" srcId="{68AA42DA-EACC-489D-8153-55EDF8AA8E2B}" destId="{3F64ED2D-115D-48E3-AF24-9B7C5C50DFC5}" srcOrd="3" destOrd="0" presId="urn:microsoft.com/office/officeart/2008/layout/VerticalAccentList"/>
    <dgm:cxn modelId="{E7686D23-18E7-4141-9A67-23F3643AA199}" type="presParOf" srcId="{68AA42DA-EACC-489D-8153-55EDF8AA8E2B}" destId="{008B1ABD-D854-4BEA-B3F7-DE0DDE5139F8}" srcOrd="4" destOrd="0" presId="urn:microsoft.com/office/officeart/2008/layout/VerticalAccentList"/>
    <dgm:cxn modelId="{4D002DCF-AC68-4BEF-B56E-6DAA035D29A4}" type="presParOf" srcId="{68AA42DA-EACC-489D-8153-55EDF8AA8E2B}" destId="{43C497C5-FF02-4A48-A916-7575B98ECACC}" srcOrd="5" destOrd="0" presId="urn:microsoft.com/office/officeart/2008/layout/VerticalAccentList"/>
    <dgm:cxn modelId="{9E98CD34-3F4D-4CE6-BCAF-7B02D49E02C6}" type="presParOf" srcId="{68AA42DA-EACC-489D-8153-55EDF8AA8E2B}" destId="{F749416D-A451-4314-B685-A1C877D15183}" srcOrd="6" destOrd="0" presId="urn:microsoft.com/office/officeart/2008/layout/VerticalAccentList"/>
    <dgm:cxn modelId="{34C3B366-7EBC-49C3-808C-091C8A243120}" type="presParOf" srcId="{68AA42DA-EACC-489D-8153-55EDF8AA8E2B}" destId="{9F456914-4F94-4615-A22D-05808508537E}" srcOrd="7" destOrd="0" presId="urn:microsoft.com/office/officeart/2008/layout/VerticalAccentList"/>
    <dgm:cxn modelId="{AF7DDD72-F845-4D03-99C8-4F4C08A863E8}" type="presParOf" srcId="{C516DD3B-77E4-46EB-83BC-2B88DE08E8C1}" destId="{A2380E45-DEBB-4721-937A-CB211DA0800E}" srcOrd="2" destOrd="0" presId="urn:microsoft.com/office/officeart/2008/layout/VerticalAccentList"/>
    <dgm:cxn modelId="{4CE5BD09-C65E-45B9-873B-99218CAC5828}" type="presParOf" srcId="{C516DD3B-77E4-46EB-83BC-2B88DE08E8C1}" destId="{8BA9A482-BA20-4BBD-99F8-9293C97CA09F}" srcOrd="3" destOrd="0" presId="urn:microsoft.com/office/officeart/2008/layout/VerticalAccentList"/>
    <dgm:cxn modelId="{DED8549B-538C-426B-AF05-A67A8956101C}" type="presParOf" srcId="{8BA9A482-BA20-4BBD-99F8-9293C97CA09F}" destId="{AFB335A6-8A38-4788-9358-66EFABA625F6}" srcOrd="0" destOrd="0" presId="urn:microsoft.com/office/officeart/2008/layout/VerticalAccentList"/>
    <dgm:cxn modelId="{1DA2D6D6-2844-4BCD-BDD0-50C5239DE6AD}" type="presParOf" srcId="{C516DD3B-77E4-46EB-83BC-2B88DE08E8C1}" destId="{4992B890-62A9-4F5C-8CE0-078E6C8EB3C5}" srcOrd="4" destOrd="0" presId="urn:microsoft.com/office/officeart/2008/layout/VerticalAccentList"/>
    <dgm:cxn modelId="{AB991FA2-D9E1-4738-8262-9D2355578222}" type="presParOf" srcId="{4992B890-62A9-4F5C-8CE0-078E6C8EB3C5}" destId="{B89148DB-CD87-4D2F-9EBA-E276D0E207AE}" srcOrd="0" destOrd="0" presId="urn:microsoft.com/office/officeart/2008/layout/VerticalAccentList"/>
    <dgm:cxn modelId="{E2BFF1D7-48FC-4479-8520-96DB84A5C258}" type="presParOf" srcId="{4992B890-62A9-4F5C-8CE0-078E6C8EB3C5}" destId="{C4AF98D3-BE96-4B57-BF1B-029B4E031BEE}" srcOrd="1" destOrd="0" presId="urn:microsoft.com/office/officeart/2008/layout/VerticalAccentList"/>
    <dgm:cxn modelId="{C916B38F-1525-4408-A03B-47CB877B7AB6}" type="presParOf" srcId="{4992B890-62A9-4F5C-8CE0-078E6C8EB3C5}" destId="{088A2FF2-286B-4265-99ED-FBAE5A07592B}" srcOrd="2" destOrd="0" presId="urn:microsoft.com/office/officeart/2008/layout/VerticalAccentList"/>
    <dgm:cxn modelId="{F9926C67-EB15-400F-AD6A-EBD061E72451}" type="presParOf" srcId="{4992B890-62A9-4F5C-8CE0-078E6C8EB3C5}" destId="{72DCC57F-0977-43BF-9ECE-4423B7BBFDC6}" srcOrd="3" destOrd="0" presId="urn:microsoft.com/office/officeart/2008/layout/VerticalAccentList"/>
    <dgm:cxn modelId="{94AB3ED3-6915-4C4F-9569-7162E973C612}" type="presParOf" srcId="{4992B890-62A9-4F5C-8CE0-078E6C8EB3C5}" destId="{CA97D8B8-DD42-42FE-A4B8-330DDF6FBF76}" srcOrd="4" destOrd="0" presId="urn:microsoft.com/office/officeart/2008/layout/VerticalAccentList"/>
    <dgm:cxn modelId="{9361EA78-9B29-4935-90DF-E3A62B16166A}" type="presParOf" srcId="{4992B890-62A9-4F5C-8CE0-078E6C8EB3C5}" destId="{F5FEF185-1E9F-4B92-A1D1-7FB0983DB650}" srcOrd="5" destOrd="0" presId="urn:microsoft.com/office/officeart/2008/layout/VerticalAccentList"/>
    <dgm:cxn modelId="{A7F2F50C-46E5-4742-B95E-46628633A659}" type="presParOf" srcId="{4992B890-62A9-4F5C-8CE0-078E6C8EB3C5}" destId="{FC53050B-39F7-438F-882C-6D8A6EC5DCF4}" srcOrd="6" destOrd="0" presId="urn:microsoft.com/office/officeart/2008/layout/VerticalAccentList"/>
    <dgm:cxn modelId="{0CD4E32E-76B9-4BF3-BB51-62FEB52CC95D}" type="presParOf" srcId="{4992B890-62A9-4F5C-8CE0-078E6C8EB3C5}" destId="{5A8A78BD-F237-4667-B8AD-2AB8B6FB12D2}" srcOrd="7" destOrd="0" presId="urn:microsoft.com/office/officeart/2008/layout/VerticalAccentList"/>
    <dgm:cxn modelId="{31E5BA23-3379-43C0-8BC6-234D7568253F}" type="presParOf" srcId="{C516DD3B-77E4-46EB-83BC-2B88DE08E8C1}" destId="{A4918807-54E6-4065-B4F2-A27F432A221C}" srcOrd="5" destOrd="0" presId="urn:microsoft.com/office/officeart/2008/layout/VerticalAccentList"/>
    <dgm:cxn modelId="{C1E7A28F-6DCB-4BE9-BA08-328D582FDEC2}" type="presParOf" srcId="{C516DD3B-77E4-46EB-83BC-2B88DE08E8C1}" destId="{60C1301D-D2EA-4420-88AC-A60323F39C45}" srcOrd="6" destOrd="0" presId="urn:microsoft.com/office/officeart/2008/layout/VerticalAccentList"/>
    <dgm:cxn modelId="{12781496-C23E-4B56-B83A-C5CE1B4A7CA3}" type="presParOf" srcId="{60C1301D-D2EA-4420-88AC-A60323F39C45}" destId="{470DEC47-66D3-4033-B07F-EA234AD2A045}" srcOrd="0" destOrd="0" presId="urn:microsoft.com/office/officeart/2008/layout/VerticalAccentList"/>
    <dgm:cxn modelId="{976A988F-A26A-42BE-BD84-A58E8D3ADFBE}" type="presParOf" srcId="{C516DD3B-77E4-46EB-83BC-2B88DE08E8C1}" destId="{BC3717F4-1049-4A8D-A56B-942F799058D7}" srcOrd="7" destOrd="0" presId="urn:microsoft.com/office/officeart/2008/layout/VerticalAccentList"/>
    <dgm:cxn modelId="{F2F584C6-B36A-4BE6-8364-98010399907F}" type="presParOf" srcId="{BC3717F4-1049-4A8D-A56B-942F799058D7}" destId="{3A26BDE0-3AB6-42F6-9DE4-8B14767BCBD4}" srcOrd="0" destOrd="0" presId="urn:microsoft.com/office/officeart/2008/layout/VerticalAccentList"/>
    <dgm:cxn modelId="{EE409D3C-9631-4A6E-84B2-6745D8496A75}" type="presParOf" srcId="{BC3717F4-1049-4A8D-A56B-942F799058D7}" destId="{C742E9F9-089B-45BC-AE18-86AF50FDE379}" srcOrd="1" destOrd="0" presId="urn:microsoft.com/office/officeart/2008/layout/VerticalAccentList"/>
    <dgm:cxn modelId="{0DD76282-E3D0-4DD9-AA1B-45B85EBE34C9}" type="presParOf" srcId="{BC3717F4-1049-4A8D-A56B-942F799058D7}" destId="{03B8526E-5CAB-48EC-9DEE-04E767CF1A8C}" srcOrd="2" destOrd="0" presId="urn:microsoft.com/office/officeart/2008/layout/VerticalAccentList"/>
    <dgm:cxn modelId="{710D58DA-27C2-407E-A9DC-C64987AB01ED}" type="presParOf" srcId="{BC3717F4-1049-4A8D-A56B-942F799058D7}" destId="{1F75C6DC-CD4C-4768-A950-8664B846D79B}" srcOrd="3" destOrd="0" presId="urn:microsoft.com/office/officeart/2008/layout/VerticalAccentList"/>
    <dgm:cxn modelId="{B388AC90-6D9D-4547-AFF3-2B6EB4ED240E}" type="presParOf" srcId="{BC3717F4-1049-4A8D-A56B-942F799058D7}" destId="{EAE00F26-9225-4D5A-8452-60275EDCEFD0}" srcOrd="4" destOrd="0" presId="urn:microsoft.com/office/officeart/2008/layout/VerticalAccentList"/>
    <dgm:cxn modelId="{0E272531-EB27-46D4-A440-72B533B1301B}" type="presParOf" srcId="{BC3717F4-1049-4A8D-A56B-942F799058D7}" destId="{58600675-2B99-402E-8808-3C8C6FE0B12B}" srcOrd="5" destOrd="0" presId="urn:microsoft.com/office/officeart/2008/layout/VerticalAccentList"/>
    <dgm:cxn modelId="{1500D7EF-1F5E-4E26-8B62-23723D8013D7}" type="presParOf" srcId="{BC3717F4-1049-4A8D-A56B-942F799058D7}" destId="{86155671-52DB-4E16-84BE-20A9366C103C}" srcOrd="6" destOrd="0" presId="urn:microsoft.com/office/officeart/2008/layout/VerticalAccentList"/>
    <dgm:cxn modelId="{861A15DC-3B51-4777-829E-CC0C39D3A4ED}" type="presParOf" srcId="{BC3717F4-1049-4A8D-A56B-942F799058D7}" destId="{95308A79-EBF3-4999-8691-20E889052806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8/layout/VerticalAccentLis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DF9FE7B-F642-4898-A360-D4E3814E1A3D}">
      <dgm:prSet phldrT="[Text]"/>
      <dgm:spPr/>
      <dgm:t>
        <a:bodyPr/>
        <a:lstStyle/>
        <a:p>
          <a:r>
            <a:rPr lang="en-US" dirty="0"/>
            <a:t>Early Voting</a:t>
          </a:r>
        </a:p>
      </dgm:t>
      <dgm:extLst>
        <a:ext uri="{E40237B7-FDA0-4F09-8148-C483321AD2D9}">
          <dgm14:cNvPr xmlns:dgm14="http://schemas.microsoft.com/office/drawing/2010/diagram" id="0" name="" title="Group A title"/>
        </a:ext>
      </dgm:extLst>
    </dgm:pt>
    <dgm:pt modelId="{1C10F06D-860A-4604-A7AD-02E614FE3976}" type="parTrans" cxnId="{EBD8BE8D-6018-43E2-B081-034BB5656EB6}">
      <dgm:prSet/>
      <dgm:spPr/>
      <dgm:t>
        <a:bodyPr/>
        <a:lstStyle/>
        <a:p>
          <a:endParaRPr lang="en-US"/>
        </a:p>
      </dgm:t>
    </dgm:pt>
    <dgm:pt modelId="{43C18EFF-81FC-4D70-8C6B-E95FF3730413}" type="sibTrans" cxnId="{EBD8BE8D-6018-43E2-B081-034BB5656EB6}">
      <dgm:prSet/>
      <dgm:spPr/>
      <dgm:t>
        <a:bodyPr/>
        <a:lstStyle/>
        <a:p>
          <a:endParaRPr lang="en-US"/>
        </a:p>
      </dgm:t>
    </dgm:pt>
    <dgm:pt modelId="{EFF2750D-B4B3-474C-8B62-8B638DC31F7E}">
      <dgm:prSet phldrT="[Text]"/>
      <dgm:spPr/>
      <dgm:t>
        <a:bodyPr/>
        <a:lstStyle/>
        <a:p>
          <a:r>
            <a:rPr lang="en-US" dirty="0"/>
            <a:t>Daily cross check of numbers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A"/>
        </a:ext>
      </dgm:extLst>
    </dgm:pt>
    <dgm:pt modelId="{AEBC78E6-CDDC-4C8F-A157-3C51E907FACD}" type="parTrans" cxnId="{A058DDA2-48CA-4E5B-B389-F71A59C262B0}">
      <dgm:prSet/>
      <dgm:spPr/>
      <dgm:t>
        <a:bodyPr/>
        <a:lstStyle/>
        <a:p>
          <a:endParaRPr lang="en-US"/>
        </a:p>
      </dgm:t>
    </dgm:pt>
    <dgm:pt modelId="{75C067D7-FCD2-4969-8F27-4BBDA88E75ED}" type="sibTrans" cxnId="{A058DDA2-48CA-4E5B-B389-F71A59C262B0}">
      <dgm:prSet/>
      <dgm:spPr/>
      <dgm:t>
        <a:bodyPr/>
        <a:lstStyle/>
        <a:p>
          <a:endParaRPr lang="en-US"/>
        </a:p>
      </dgm:t>
    </dgm:pt>
    <dgm:pt modelId="{3929B1E1-4BC4-4C73-ABE8-27CEF96A3652}">
      <dgm:prSet phldrT="[Text]"/>
      <dgm:spPr/>
      <dgm:t>
        <a:bodyPr/>
        <a:lstStyle/>
        <a:p>
          <a:r>
            <a:rPr lang="en-US" dirty="0"/>
            <a:t>Election Day</a:t>
          </a:r>
        </a:p>
      </dgm:t>
      <dgm:extLst>
        <a:ext uri="{E40237B7-FDA0-4F09-8148-C483321AD2D9}">
          <dgm14:cNvPr xmlns:dgm14="http://schemas.microsoft.com/office/drawing/2010/diagram" id="0" name="" title="Group B title"/>
        </a:ext>
      </dgm:extLst>
    </dgm:pt>
    <dgm:pt modelId="{F356CC76-9117-4B79-A270-BBBAFD3E9C79}" type="parTrans" cxnId="{1339090C-9A95-4C05-841C-FA3AF987601B}">
      <dgm:prSet/>
      <dgm:spPr/>
      <dgm:t>
        <a:bodyPr/>
        <a:lstStyle/>
        <a:p>
          <a:endParaRPr lang="en-US"/>
        </a:p>
      </dgm:t>
    </dgm:pt>
    <dgm:pt modelId="{19BA0C22-38BB-4E9F-89D5-0FF5FF9F12CE}" type="sibTrans" cxnId="{1339090C-9A95-4C05-841C-FA3AF987601B}">
      <dgm:prSet/>
      <dgm:spPr/>
      <dgm:t>
        <a:bodyPr/>
        <a:lstStyle/>
        <a:p>
          <a:endParaRPr lang="en-US"/>
        </a:p>
      </dgm:t>
    </dgm:pt>
    <dgm:pt modelId="{99E0600D-9954-43F4-8926-13B8777FAAA1}">
      <dgm:prSet phldrT="[Text]"/>
      <dgm:spPr/>
      <dgm:t>
        <a:bodyPr/>
        <a:lstStyle/>
        <a:p>
          <a:r>
            <a:rPr lang="en-US" dirty="0"/>
            <a:t>Central Count Verification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B"/>
        </a:ext>
      </dgm:extLst>
    </dgm:pt>
    <dgm:pt modelId="{BE23F476-2C5C-42ED-BF2B-CD5FC7ADDDF6}" type="parTrans" cxnId="{09FCCB9D-A30A-4326-970E-26252D39327F}">
      <dgm:prSet/>
      <dgm:spPr/>
      <dgm:t>
        <a:bodyPr/>
        <a:lstStyle/>
        <a:p>
          <a:endParaRPr lang="en-US"/>
        </a:p>
      </dgm:t>
    </dgm:pt>
    <dgm:pt modelId="{C44937DC-4907-4769-AA8B-1B3E7391D7B0}" type="sibTrans" cxnId="{09FCCB9D-A30A-4326-970E-26252D39327F}">
      <dgm:prSet/>
      <dgm:spPr/>
      <dgm:t>
        <a:bodyPr/>
        <a:lstStyle/>
        <a:p>
          <a:endParaRPr lang="en-US"/>
        </a:p>
      </dgm:t>
    </dgm:pt>
    <dgm:pt modelId="{60CDF8D0-D4FC-4467-A51E-79C5A58B0B2C}">
      <dgm:prSet phldrT="[Text]"/>
      <dgm:spPr/>
      <dgm:t>
        <a:bodyPr/>
        <a:lstStyle/>
        <a:p>
          <a:r>
            <a:rPr lang="en-US" dirty="0"/>
            <a:t>Final Reconciliation</a:t>
          </a:r>
        </a:p>
      </dgm:t>
      <dgm:extLst>
        <a:ext uri="{E40237B7-FDA0-4F09-8148-C483321AD2D9}">
          <dgm14:cNvPr xmlns:dgm14="http://schemas.microsoft.com/office/drawing/2010/diagram" id="0" name="" title="Group C title"/>
        </a:ext>
      </dgm:extLst>
    </dgm:pt>
    <dgm:pt modelId="{E12A269F-AB82-486A-9077-80F2BBBE48C2}" type="parTrans" cxnId="{2BA65DEC-E719-4ED3-8135-48349D42DD04}">
      <dgm:prSet/>
      <dgm:spPr/>
      <dgm:t>
        <a:bodyPr/>
        <a:lstStyle/>
        <a:p>
          <a:endParaRPr lang="en-US"/>
        </a:p>
      </dgm:t>
    </dgm:pt>
    <dgm:pt modelId="{3F7FD59D-A716-4310-A89A-AB6F740D9FFF}" type="sibTrans" cxnId="{2BA65DEC-E719-4ED3-8135-48349D42DD04}">
      <dgm:prSet/>
      <dgm:spPr/>
      <dgm:t>
        <a:bodyPr/>
        <a:lstStyle/>
        <a:p>
          <a:endParaRPr lang="en-US"/>
        </a:p>
      </dgm:t>
    </dgm:pt>
    <dgm:pt modelId="{50629C12-7464-4473-ADEF-1A284F8A9957}">
      <dgm:prSet phldrT="[Text]"/>
      <dgm:spPr/>
      <dgm:t>
        <a:bodyPr/>
        <a:lstStyle/>
        <a:p>
          <a:r>
            <a:rPr lang="en-US" dirty="0"/>
            <a:t>All Votes Cast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C"/>
        </a:ext>
      </dgm:extLst>
    </dgm:pt>
    <dgm:pt modelId="{9D1CB46C-0CFA-4B27-9224-267431FBD094}" type="parTrans" cxnId="{1D32FCC9-657C-4348-9C0D-52115D559FEB}">
      <dgm:prSet/>
      <dgm:spPr/>
      <dgm:t>
        <a:bodyPr/>
        <a:lstStyle/>
        <a:p>
          <a:endParaRPr lang="en-US"/>
        </a:p>
      </dgm:t>
    </dgm:pt>
    <dgm:pt modelId="{4576BCC5-0598-4332-A2E7-87AC3ADD4EB8}" type="sibTrans" cxnId="{1D32FCC9-657C-4348-9C0D-52115D559FEB}">
      <dgm:prSet/>
      <dgm:spPr/>
      <dgm:t>
        <a:bodyPr/>
        <a:lstStyle/>
        <a:p>
          <a:endParaRPr lang="en-US"/>
        </a:p>
      </dgm:t>
    </dgm:pt>
    <dgm:pt modelId="{A6E16866-3294-44D1-B007-ACB64CE3451D}">
      <dgm:prSet phldrT="[Text]"/>
      <dgm:spPr/>
      <dgm:t>
        <a:bodyPr/>
        <a:lstStyle/>
        <a:p>
          <a:r>
            <a:rPr lang="en-US" dirty="0"/>
            <a:t>Canvass</a:t>
          </a:r>
        </a:p>
      </dgm:t>
    </dgm:pt>
    <dgm:pt modelId="{9A523EAB-3F89-40B8-9245-4972D762AB0F}" type="parTrans" cxnId="{51769D9B-1FCC-4C81-9077-749487032663}">
      <dgm:prSet/>
      <dgm:spPr/>
      <dgm:t>
        <a:bodyPr/>
        <a:lstStyle/>
        <a:p>
          <a:endParaRPr lang="en-US"/>
        </a:p>
      </dgm:t>
    </dgm:pt>
    <dgm:pt modelId="{502A495B-50F0-4692-ADAA-2245DEA5651B}" type="sibTrans" cxnId="{51769D9B-1FCC-4C81-9077-749487032663}">
      <dgm:prSet/>
      <dgm:spPr/>
      <dgm:t>
        <a:bodyPr/>
        <a:lstStyle/>
        <a:p>
          <a:endParaRPr lang="en-US"/>
        </a:p>
      </dgm:t>
    </dgm:pt>
    <dgm:pt modelId="{9C8B0BDE-BB6D-495B-A442-CA4FC02A5889}">
      <dgm:prSet phldrT="[Text]"/>
      <dgm:spPr/>
      <dgm:t>
        <a:bodyPr/>
        <a:lstStyle/>
        <a:p>
          <a:r>
            <a:rPr lang="en-US" dirty="0"/>
            <a:t>Reconciliation</a:t>
          </a:r>
        </a:p>
      </dgm:t>
    </dgm:pt>
    <dgm:pt modelId="{00353B6F-013B-4B3E-801B-F68F7D9997D8}" type="parTrans" cxnId="{BE56021A-2BA0-4865-9420-B9BCFE630050}">
      <dgm:prSet/>
      <dgm:spPr/>
      <dgm:t>
        <a:bodyPr/>
        <a:lstStyle/>
        <a:p>
          <a:endParaRPr lang="en-US"/>
        </a:p>
      </dgm:t>
    </dgm:pt>
    <dgm:pt modelId="{C9714AF9-EA9B-4D61-B822-3C8024C4F936}" type="sibTrans" cxnId="{BE56021A-2BA0-4865-9420-B9BCFE630050}">
      <dgm:prSet/>
      <dgm:spPr/>
      <dgm:t>
        <a:bodyPr/>
        <a:lstStyle/>
        <a:p>
          <a:endParaRPr lang="en-US"/>
        </a:p>
      </dgm:t>
    </dgm:pt>
    <dgm:pt modelId="{AB0D5709-31DD-41EB-B501-D4BDE8DA845E}">
      <dgm:prSet phldrT="[Text]"/>
      <dgm:spPr/>
      <dgm:t>
        <a:bodyPr/>
        <a:lstStyle/>
        <a:p>
          <a:r>
            <a:rPr lang="en-US" dirty="0"/>
            <a:t>Partial Manual Count</a:t>
          </a:r>
        </a:p>
      </dgm:t>
    </dgm:pt>
    <dgm:pt modelId="{F018CD39-A477-4495-84D0-03D58FB49494}" type="parTrans" cxnId="{2E1A4968-13F9-49D6-805E-72D15482A0DB}">
      <dgm:prSet/>
      <dgm:spPr/>
      <dgm:t>
        <a:bodyPr/>
        <a:lstStyle/>
        <a:p>
          <a:endParaRPr lang="en-US"/>
        </a:p>
      </dgm:t>
    </dgm:pt>
    <dgm:pt modelId="{ED9DFCB4-0A8D-469F-8779-477EA0161C22}" type="sibTrans" cxnId="{2E1A4968-13F9-49D6-805E-72D15482A0DB}">
      <dgm:prSet/>
      <dgm:spPr/>
      <dgm:t>
        <a:bodyPr/>
        <a:lstStyle/>
        <a:p>
          <a:endParaRPr lang="en-US"/>
        </a:p>
      </dgm:t>
    </dgm:pt>
    <dgm:pt modelId="{294F10B4-E9B5-4104-A472-CA289F7ED818}">
      <dgm:prSet phldrT="[Text]"/>
      <dgm:spPr/>
      <dgm:t>
        <a:bodyPr/>
        <a:lstStyle/>
        <a:p>
          <a:r>
            <a:rPr lang="en-US" dirty="0"/>
            <a:t>3 Precincts  Early Voting</a:t>
          </a:r>
        </a:p>
      </dgm:t>
    </dgm:pt>
    <dgm:pt modelId="{D9021411-2450-42AE-AFC7-9FD2AA8F4AA4}" type="parTrans" cxnId="{97955E23-2266-4B25-9A3D-55A1967DC9CC}">
      <dgm:prSet/>
      <dgm:spPr/>
      <dgm:t>
        <a:bodyPr/>
        <a:lstStyle/>
        <a:p>
          <a:endParaRPr lang="en-US"/>
        </a:p>
      </dgm:t>
    </dgm:pt>
    <dgm:pt modelId="{48A5FB25-871B-45B5-B340-B2FA4CC9B876}" type="sibTrans" cxnId="{97955E23-2266-4B25-9A3D-55A1967DC9CC}">
      <dgm:prSet/>
      <dgm:spPr/>
      <dgm:t>
        <a:bodyPr/>
        <a:lstStyle/>
        <a:p>
          <a:endParaRPr lang="en-US"/>
        </a:p>
      </dgm:t>
    </dgm:pt>
    <dgm:pt modelId="{9F5FAC88-E745-47AC-9384-AB1582F964B4}">
      <dgm:prSet phldrT="[Text]"/>
      <dgm:spPr/>
      <dgm:t>
        <a:bodyPr/>
        <a:lstStyle/>
        <a:p>
          <a:r>
            <a:rPr lang="en-US" dirty="0"/>
            <a:t>3 Locations for Election Day</a:t>
          </a:r>
        </a:p>
      </dgm:t>
    </dgm:pt>
    <dgm:pt modelId="{F1C5C4D2-6A7D-4E7D-A75E-BA5BA78493FB}" type="parTrans" cxnId="{D4C901DE-344E-4F9F-9AEB-EA9B5EB4D11F}">
      <dgm:prSet/>
      <dgm:spPr/>
      <dgm:t>
        <a:bodyPr/>
        <a:lstStyle/>
        <a:p>
          <a:endParaRPr lang="en-US"/>
        </a:p>
      </dgm:t>
    </dgm:pt>
    <dgm:pt modelId="{4677A64D-2417-4B0E-BFD6-3E06E3A1CEF0}" type="sibTrans" cxnId="{D4C901DE-344E-4F9F-9AEB-EA9B5EB4D11F}">
      <dgm:prSet/>
      <dgm:spPr/>
      <dgm:t>
        <a:bodyPr/>
        <a:lstStyle/>
        <a:p>
          <a:endParaRPr lang="en-US"/>
        </a:p>
      </dgm:t>
    </dgm:pt>
    <dgm:pt modelId="{FFA7BC8B-74BA-48BD-AC78-C2804D00D5F2}">
      <dgm:prSet phldrT="[Text]"/>
      <dgm:spPr/>
      <dgm:t>
        <a:bodyPr/>
        <a:lstStyle/>
        <a:p>
          <a:r>
            <a:rPr lang="en-US" dirty="0"/>
            <a:t>Print ALL required tapes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B"/>
        </a:ext>
      </dgm:extLst>
    </dgm:pt>
    <dgm:pt modelId="{FAEE75EE-8890-4BEE-8B90-F50472FBD001}" type="parTrans" cxnId="{7F111D10-0951-45A7-ABE0-351E562175AC}">
      <dgm:prSet/>
      <dgm:spPr/>
      <dgm:t>
        <a:bodyPr/>
        <a:lstStyle/>
        <a:p>
          <a:endParaRPr lang="en-US"/>
        </a:p>
      </dgm:t>
    </dgm:pt>
    <dgm:pt modelId="{4517DE06-A0D1-4C84-9E89-FF4224B18DC3}" type="sibTrans" cxnId="{7F111D10-0951-45A7-ABE0-351E562175AC}">
      <dgm:prSet/>
      <dgm:spPr/>
      <dgm:t>
        <a:bodyPr/>
        <a:lstStyle/>
        <a:p>
          <a:endParaRPr lang="en-US"/>
        </a:p>
      </dgm:t>
    </dgm:pt>
    <dgm:pt modelId="{573E8BE2-F2B9-41D8-8FE8-BE724D8FFD4D}">
      <dgm:prSet phldrT="[Text]"/>
      <dgm:spPr/>
      <dgm:t>
        <a:bodyPr/>
        <a:lstStyle/>
        <a:p>
          <a:r>
            <a:rPr lang="en-US" dirty="0"/>
            <a:t>Precinct by Precinct Results</a:t>
          </a:r>
        </a:p>
      </dgm:t>
      <dgm:extLst>
        <a:ext uri="{E40237B7-FDA0-4F09-8148-C483321AD2D9}">
          <dgm14:cNvPr xmlns:dgm14="http://schemas.microsoft.com/office/drawing/2010/diagram" id="0" name="" title="Task 1 and task 2 under group B"/>
        </a:ext>
      </dgm:extLst>
    </dgm:pt>
    <dgm:pt modelId="{30C415FD-81D2-470D-B198-D70B015CB8CE}" type="parTrans" cxnId="{6E73C166-EE23-451C-9BBE-AB2E04150412}">
      <dgm:prSet/>
      <dgm:spPr/>
      <dgm:t>
        <a:bodyPr/>
        <a:lstStyle/>
        <a:p>
          <a:endParaRPr lang="en-US"/>
        </a:p>
      </dgm:t>
    </dgm:pt>
    <dgm:pt modelId="{800A92AA-B288-4477-AC3D-F5AC3DE969DB}" type="sibTrans" cxnId="{6E73C166-EE23-451C-9BBE-AB2E04150412}">
      <dgm:prSet/>
      <dgm:spPr/>
      <dgm:t>
        <a:bodyPr/>
        <a:lstStyle/>
        <a:p>
          <a:endParaRPr lang="en-US"/>
        </a:p>
      </dgm:t>
    </dgm:pt>
    <dgm:pt modelId="{A0198807-8CA7-4105-BD69-40604CDC8217}">
      <dgm:prSet phldrT="[Text]"/>
      <dgm:spPr/>
      <dgm:t>
        <a:bodyPr/>
        <a:lstStyle/>
        <a:p>
          <a:r>
            <a:rPr lang="en-US" dirty="0"/>
            <a:t>Ballot ID Report</a:t>
          </a:r>
        </a:p>
      </dgm:t>
    </dgm:pt>
    <dgm:pt modelId="{F5AD4053-63DB-49ED-AB74-D72EB35DBF54}" type="parTrans" cxnId="{12DEC718-3297-4D85-8E9A-6F924B6DDCBA}">
      <dgm:prSet/>
      <dgm:spPr/>
      <dgm:t>
        <a:bodyPr/>
        <a:lstStyle/>
        <a:p>
          <a:endParaRPr lang="en-US"/>
        </a:p>
      </dgm:t>
    </dgm:pt>
    <dgm:pt modelId="{7E8EAC12-D9AE-4F70-9DEF-848E77BDEB9C}" type="sibTrans" cxnId="{12DEC718-3297-4D85-8E9A-6F924B6DDCBA}">
      <dgm:prSet/>
      <dgm:spPr/>
      <dgm:t>
        <a:bodyPr/>
        <a:lstStyle/>
        <a:p>
          <a:endParaRPr lang="en-US"/>
        </a:p>
      </dgm:t>
    </dgm:pt>
    <dgm:pt modelId="{C516DD3B-77E4-46EB-83BC-2B88DE08E8C1}" type="pres">
      <dgm:prSet presAssocID="{3F442EA2-39BA-4C9A-AD59-755D4917D532}" presName="Name0" presStyleCnt="0">
        <dgm:presLayoutVars>
          <dgm:chMax/>
          <dgm:chPref/>
          <dgm:dir/>
        </dgm:presLayoutVars>
      </dgm:prSet>
      <dgm:spPr/>
    </dgm:pt>
    <dgm:pt modelId="{2AA0353B-7B86-4F03-A46E-F2C7A2206F3E}" type="pres">
      <dgm:prSet presAssocID="{4DF9FE7B-F642-4898-A360-D4E3814E1A3D}" presName="parenttextcomposite" presStyleCnt="0"/>
      <dgm:spPr/>
    </dgm:pt>
    <dgm:pt modelId="{E40935BA-4ABA-4617-8EC6-85D99FEE0784}" type="pres">
      <dgm:prSet presAssocID="{4DF9FE7B-F642-4898-A360-D4E3814E1A3D}" presName="parenttext" presStyleLbl="revTx" presStyleIdx="0" presStyleCnt="5">
        <dgm:presLayoutVars>
          <dgm:chMax/>
          <dgm:chPref val="2"/>
          <dgm:bulletEnabled val="1"/>
        </dgm:presLayoutVars>
      </dgm:prSet>
      <dgm:spPr/>
    </dgm:pt>
    <dgm:pt modelId="{68AA42DA-EACC-489D-8153-55EDF8AA8E2B}" type="pres">
      <dgm:prSet presAssocID="{4DF9FE7B-F642-4898-A360-D4E3814E1A3D}" presName="composite" presStyleCnt="0"/>
      <dgm:spPr/>
    </dgm:pt>
    <dgm:pt modelId="{D47634B0-0AF7-4084-A8D6-C53A80723EDB}" type="pres">
      <dgm:prSet presAssocID="{4DF9FE7B-F642-4898-A360-D4E3814E1A3D}" presName="chevron1" presStyleLbl="alignNode1" presStyleIdx="0" presStyleCnt="35"/>
      <dgm:spPr/>
    </dgm:pt>
    <dgm:pt modelId="{2EEFD638-FB00-47CD-8DE7-E9C55516DE46}" type="pres">
      <dgm:prSet presAssocID="{4DF9FE7B-F642-4898-A360-D4E3814E1A3D}" presName="chevron2" presStyleLbl="alignNode1" presStyleIdx="1" presStyleCnt="35"/>
      <dgm:spPr/>
    </dgm:pt>
    <dgm:pt modelId="{06B7A952-BB03-44B3-ABD9-E5BA2764D2D0}" type="pres">
      <dgm:prSet presAssocID="{4DF9FE7B-F642-4898-A360-D4E3814E1A3D}" presName="chevron3" presStyleLbl="alignNode1" presStyleIdx="2" presStyleCnt="35"/>
      <dgm:spPr/>
    </dgm:pt>
    <dgm:pt modelId="{3F64ED2D-115D-48E3-AF24-9B7C5C50DFC5}" type="pres">
      <dgm:prSet presAssocID="{4DF9FE7B-F642-4898-A360-D4E3814E1A3D}" presName="chevron4" presStyleLbl="alignNode1" presStyleIdx="3" presStyleCnt="35"/>
      <dgm:spPr/>
    </dgm:pt>
    <dgm:pt modelId="{008B1ABD-D854-4BEA-B3F7-DE0DDE5139F8}" type="pres">
      <dgm:prSet presAssocID="{4DF9FE7B-F642-4898-A360-D4E3814E1A3D}" presName="chevron5" presStyleLbl="alignNode1" presStyleIdx="4" presStyleCnt="35"/>
      <dgm:spPr/>
    </dgm:pt>
    <dgm:pt modelId="{43C497C5-FF02-4A48-A916-7575B98ECACC}" type="pres">
      <dgm:prSet presAssocID="{4DF9FE7B-F642-4898-A360-D4E3814E1A3D}" presName="chevron6" presStyleLbl="alignNode1" presStyleIdx="5" presStyleCnt="35"/>
      <dgm:spPr/>
    </dgm:pt>
    <dgm:pt modelId="{F749416D-A451-4314-B685-A1C877D15183}" type="pres">
      <dgm:prSet presAssocID="{4DF9FE7B-F642-4898-A360-D4E3814E1A3D}" presName="chevron7" presStyleLbl="alignNode1" presStyleIdx="6" presStyleCnt="35"/>
      <dgm:spPr/>
    </dgm:pt>
    <dgm:pt modelId="{9F456914-4F94-4615-A22D-05808508537E}" type="pres">
      <dgm:prSet presAssocID="{4DF9FE7B-F642-4898-A360-D4E3814E1A3D}" presName="childtext" presStyleLbl="solidFgAcc1" presStyleIdx="0" presStyleCnt="5" custLinFactNeighborX="-74" custLinFactNeighborY="-8266">
        <dgm:presLayoutVars>
          <dgm:chMax/>
          <dgm:chPref val="0"/>
          <dgm:bulletEnabled val="1"/>
        </dgm:presLayoutVars>
      </dgm:prSet>
      <dgm:spPr/>
    </dgm:pt>
    <dgm:pt modelId="{A2380E45-DEBB-4721-937A-CB211DA0800E}" type="pres">
      <dgm:prSet presAssocID="{43C18EFF-81FC-4D70-8C6B-E95FF3730413}" presName="sibTrans" presStyleCnt="0"/>
      <dgm:spPr/>
    </dgm:pt>
    <dgm:pt modelId="{8BA9A482-BA20-4BBD-99F8-9293C97CA09F}" type="pres">
      <dgm:prSet presAssocID="{3929B1E1-4BC4-4C73-ABE8-27CEF96A3652}" presName="parenttextcomposite" presStyleCnt="0"/>
      <dgm:spPr/>
    </dgm:pt>
    <dgm:pt modelId="{AFB335A6-8A38-4788-9358-66EFABA625F6}" type="pres">
      <dgm:prSet presAssocID="{3929B1E1-4BC4-4C73-ABE8-27CEF96A3652}" presName="parenttext" presStyleLbl="revTx" presStyleIdx="1" presStyleCnt="5">
        <dgm:presLayoutVars>
          <dgm:chMax/>
          <dgm:chPref val="2"/>
          <dgm:bulletEnabled val="1"/>
        </dgm:presLayoutVars>
      </dgm:prSet>
      <dgm:spPr/>
    </dgm:pt>
    <dgm:pt modelId="{4992B890-62A9-4F5C-8CE0-078E6C8EB3C5}" type="pres">
      <dgm:prSet presAssocID="{3929B1E1-4BC4-4C73-ABE8-27CEF96A3652}" presName="composite" presStyleCnt="0"/>
      <dgm:spPr/>
    </dgm:pt>
    <dgm:pt modelId="{B89148DB-CD87-4D2F-9EBA-E276D0E207AE}" type="pres">
      <dgm:prSet presAssocID="{3929B1E1-4BC4-4C73-ABE8-27CEF96A3652}" presName="chevron1" presStyleLbl="alignNode1" presStyleIdx="7" presStyleCnt="35"/>
      <dgm:spPr/>
    </dgm:pt>
    <dgm:pt modelId="{C4AF98D3-BE96-4B57-BF1B-029B4E031BEE}" type="pres">
      <dgm:prSet presAssocID="{3929B1E1-4BC4-4C73-ABE8-27CEF96A3652}" presName="chevron2" presStyleLbl="alignNode1" presStyleIdx="8" presStyleCnt="35"/>
      <dgm:spPr/>
    </dgm:pt>
    <dgm:pt modelId="{088A2FF2-286B-4265-99ED-FBAE5A07592B}" type="pres">
      <dgm:prSet presAssocID="{3929B1E1-4BC4-4C73-ABE8-27CEF96A3652}" presName="chevron3" presStyleLbl="alignNode1" presStyleIdx="9" presStyleCnt="35"/>
      <dgm:spPr/>
    </dgm:pt>
    <dgm:pt modelId="{72DCC57F-0977-43BF-9ECE-4423B7BBFDC6}" type="pres">
      <dgm:prSet presAssocID="{3929B1E1-4BC4-4C73-ABE8-27CEF96A3652}" presName="chevron4" presStyleLbl="alignNode1" presStyleIdx="10" presStyleCnt="35"/>
      <dgm:spPr/>
    </dgm:pt>
    <dgm:pt modelId="{CA97D8B8-DD42-42FE-A4B8-330DDF6FBF76}" type="pres">
      <dgm:prSet presAssocID="{3929B1E1-4BC4-4C73-ABE8-27CEF96A3652}" presName="chevron5" presStyleLbl="alignNode1" presStyleIdx="11" presStyleCnt="35"/>
      <dgm:spPr/>
    </dgm:pt>
    <dgm:pt modelId="{F5FEF185-1E9F-4B92-A1D1-7FB0983DB650}" type="pres">
      <dgm:prSet presAssocID="{3929B1E1-4BC4-4C73-ABE8-27CEF96A3652}" presName="chevron6" presStyleLbl="alignNode1" presStyleIdx="12" presStyleCnt="35"/>
      <dgm:spPr/>
    </dgm:pt>
    <dgm:pt modelId="{FC53050B-39F7-438F-882C-6D8A6EC5DCF4}" type="pres">
      <dgm:prSet presAssocID="{3929B1E1-4BC4-4C73-ABE8-27CEF96A3652}" presName="chevron7" presStyleLbl="alignNode1" presStyleIdx="13" presStyleCnt="35"/>
      <dgm:spPr/>
    </dgm:pt>
    <dgm:pt modelId="{5A8A78BD-F237-4667-B8AD-2AB8B6FB12D2}" type="pres">
      <dgm:prSet presAssocID="{3929B1E1-4BC4-4C73-ABE8-27CEF96A3652}" presName="childtext" presStyleLbl="solidFgAcc1" presStyleIdx="1" presStyleCnt="5">
        <dgm:presLayoutVars>
          <dgm:chMax/>
          <dgm:chPref val="0"/>
          <dgm:bulletEnabled val="1"/>
        </dgm:presLayoutVars>
      </dgm:prSet>
      <dgm:spPr/>
    </dgm:pt>
    <dgm:pt modelId="{A4918807-54E6-4065-B4F2-A27F432A221C}" type="pres">
      <dgm:prSet presAssocID="{19BA0C22-38BB-4E9F-89D5-0FF5FF9F12CE}" presName="sibTrans" presStyleCnt="0"/>
      <dgm:spPr/>
    </dgm:pt>
    <dgm:pt modelId="{8E8B90CC-DD68-44E7-8321-EB838D2C7844}" type="pres">
      <dgm:prSet presAssocID="{FFA7BC8B-74BA-48BD-AC78-C2804D00D5F2}" presName="parenttextcomposite" presStyleCnt="0"/>
      <dgm:spPr/>
    </dgm:pt>
    <dgm:pt modelId="{4C585C33-DB99-4E15-9501-CA563F116861}" type="pres">
      <dgm:prSet presAssocID="{FFA7BC8B-74BA-48BD-AC78-C2804D00D5F2}" presName="parenttext" presStyleLbl="revTx" presStyleIdx="2" presStyleCnt="5">
        <dgm:presLayoutVars>
          <dgm:chMax/>
          <dgm:chPref val="2"/>
          <dgm:bulletEnabled val="1"/>
        </dgm:presLayoutVars>
      </dgm:prSet>
      <dgm:spPr/>
    </dgm:pt>
    <dgm:pt modelId="{9DEC1D2A-87F3-46AB-A8A0-6E5C37E44A5E}" type="pres">
      <dgm:prSet presAssocID="{FFA7BC8B-74BA-48BD-AC78-C2804D00D5F2}" presName="composite" presStyleCnt="0"/>
      <dgm:spPr/>
    </dgm:pt>
    <dgm:pt modelId="{8EC626D7-69BE-49EF-8FA5-41AC000F033D}" type="pres">
      <dgm:prSet presAssocID="{FFA7BC8B-74BA-48BD-AC78-C2804D00D5F2}" presName="chevron1" presStyleLbl="alignNode1" presStyleIdx="14" presStyleCnt="35"/>
      <dgm:spPr/>
    </dgm:pt>
    <dgm:pt modelId="{FAB72BB7-510E-4D20-8511-D09F861B5C91}" type="pres">
      <dgm:prSet presAssocID="{FFA7BC8B-74BA-48BD-AC78-C2804D00D5F2}" presName="chevron2" presStyleLbl="alignNode1" presStyleIdx="15" presStyleCnt="35"/>
      <dgm:spPr/>
    </dgm:pt>
    <dgm:pt modelId="{1E56F4FA-1597-41C9-B939-2B53E5493854}" type="pres">
      <dgm:prSet presAssocID="{FFA7BC8B-74BA-48BD-AC78-C2804D00D5F2}" presName="chevron3" presStyleLbl="alignNode1" presStyleIdx="16" presStyleCnt="35"/>
      <dgm:spPr/>
    </dgm:pt>
    <dgm:pt modelId="{F1B89D2A-FEFF-4F3A-865D-28D9F0F8BCD6}" type="pres">
      <dgm:prSet presAssocID="{FFA7BC8B-74BA-48BD-AC78-C2804D00D5F2}" presName="chevron4" presStyleLbl="alignNode1" presStyleIdx="17" presStyleCnt="35"/>
      <dgm:spPr/>
    </dgm:pt>
    <dgm:pt modelId="{AF1E6022-81EB-48E3-BC14-B637CC1CC297}" type="pres">
      <dgm:prSet presAssocID="{FFA7BC8B-74BA-48BD-AC78-C2804D00D5F2}" presName="chevron5" presStyleLbl="alignNode1" presStyleIdx="18" presStyleCnt="35"/>
      <dgm:spPr/>
    </dgm:pt>
    <dgm:pt modelId="{156DDF1A-A945-4D5B-AA18-1A2E49481C81}" type="pres">
      <dgm:prSet presAssocID="{FFA7BC8B-74BA-48BD-AC78-C2804D00D5F2}" presName="chevron6" presStyleLbl="alignNode1" presStyleIdx="19" presStyleCnt="35"/>
      <dgm:spPr/>
    </dgm:pt>
    <dgm:pt modelId="{8A8B389C-16F7-4A38-9293-67B5AA344B58}" type="pres">
      <dgm:prSet presAssocID="{FFA7BC8B-74BA-48BD-AC78-C2804D00D5F2}" presName="chevron7" presStyleLbl="alignNode1" presStyleIdx="20" presStyleCnt="35"/>
      <dgm:spPr/>
    </dgm:pt>
    <dgm:pt modelId="{1123A587-3C75-4B8E-9554-A003435CDFA2}" type="pres">
      <dgm:prSet presAssocID="{FFA7BC8B-74BA-48BD-AC78-C2804D00D5F2}" presName="childtext" presStyleLbl="solidFgAcc1" presStyleIdx="2" presStyleCnt="5">
        <dgm:presLayoutVars>
          <dgm:chMax/>
          <dgm:chPref val="0"/>
          <dgm:bulletEnabled val="1"/>
        </dgm:presLayoutVars>
      </dgm:prSet>
      <dgm:spPr/>
    </dgm:pt>
    <dgm:pt modelId="{6DC3E8DD-8CA4-49C2-8367-8A15220B45B0}" type="pres">
      <dgm:prSet presAssocID="{4517DE06-A0D1-4C84-9E89-FF4224B18DC3}" presName="sibTrans" presStyleCnt="0"/>
      <dgm:spPr/>
    </dgm:pt>
    <dgm:pt modelId="{60C1301D-D2EA-4420-88AC-A60323F39C45}" type="pres">
      <dgm:prSet presAssocID="{60CDF8D0-D4FC-4467-A51E-79C5A58B0B2C}" presName="parenttextcomposite" presStyleCnt="0"/>
      <dgm:spPr/>
    </dgm:pt>
    <dgm:pt modelId="{470DEC47-66D3-4033-B07F-EA234AD2A045}" type="pres">
      <dgm:prSet presAssocID="{60CDF8D0-D4FC-4467-A51E-79C5A58B0B2C}" presName="parenttext" presStyleLbl="revTx" presStyleIdx="3" presStyleCnt="5">
        <dgm:presLayoutVars>
          <dgm:chMax/>
          <dgm:chPref val="2"/>
          <dgm:bulletEnabled val="1"/>
        </dgm:presLayoutVars>
      </dgm:prSet>
      <dgm:spPr/>
    </dgm:pt>
    <dgm:pt modelId="{BC3717F4-1049-4A8D-A56B-942F799058D7}" type="pres">
      <dgm:prSet presAssocID="{60CDF8D0-D4FC-4467-A51E-79C5A58B0B2C}" presName="composite" presStyleCnt="0"/>
      <dgm:spPr/>
    </dgm:pt>
    <dgm:pt modelId="{3A26BDE0-3AB6-42F6-9DE4-8B14767BCBD4}" type="pres">
      <dgm:prSet presAssocID="{60CDF8D0-D4FC-4467-A51E-79C5A58B0B2C}" presName="chevron1" presStyleLbl="alignNode1" presStyleIdx="21" presStyleCnt="35"/>
      <dgm:spPr/>
    </dgm:pt>
    <dgm:pt modelId="{C742E9F9-089B-45BC-AE18-86AF50FDE379}" type="pres">
      <dgm:prSet presAssocID="{60CDF8D0-D4FC-4467-A51E-79C5A58B0B2C}" presName="chevron2" presStyleLbl="alignNode1" presStyleIdx="22" presStyleCnt="35"/>
      <dgm:spPr/>
    </dgm:pt>
    <dgm:pt modelId="{03B8526E-5CAB-48EC-9DEE-04E767CF1A8C}" type="pres">
      <dgm:prSet presAssocID="{60CDF8D0-D4FC-4467-A51E-79C5A58B0B2C}" presName="chevron3" presStyleLbl="alignNode1" presStyleIdx="23" presStyleCnt="35"/>
      <dgm:spPr/>
    </dgm:pt>
    <dgm:pt modelId="{1F75C6DC-CD4C-4768-A950-8664B846D79B}" type="pres">
      <dgm:prSet presAssocID="{60CDF8D0-D4FC-4467-A51E-79C5A58B0B2C}" presName="chevron4" presStyleLbl="alignNode1" presStyleIdx="24" presStyleCnt="35"/>
      <dgm:spPr/>
    </dgm:pt>
    <dgm:pt modelId="{EAE00F26-9225-4D5A-8452-60275EDCEFD0}" type="pres">
      <dgm:prSet presAssocID="{60CDF8D0-D4FC-4467-A51E-79C5A58B0B2C}" presName="chevron5" presStyleLbl="alignNode1" presStyleIdx="25" presStyleCnt="35"/>
      <dgm:spPr/>
    </dgm:pt>
    <dgm:pt modelId="{58600675-2B99-402E-8808-3C8C6FE0B12B}" type="pres">
      <dgm:prSet presAssocID="{60CDF8D0-D4FC-4467-A51E-79C5A58B0B2C}" presName="chevron6" presStyleLbl="alignNode1" presStyleIdx="26" presStyleCnt="35"/>
      <dgm:spPr/>
    </dgm:pt>
    <dgm:pt modelId="{86155671-52DB-4E16-84BE-20A9366C103C}" type="pres">
      <dgm:prSet presAssocID="{60CDF8D0-D4FC-4467-A51E-79C5A58B0B2C}" presName="chevron7" presStyleLbl="alignNode1" presStyleIdx="27" presStyleCnt="35"/>
      <dgm:spPr/>
    </dgm:pt>
    <dgm:pt modelId="{95308A79-EBF3-4999-8691-20E889052806}" type="pres">
      <dgm:prSet presAssocID="{60CDF8D0-D4FC-4467-A51E-79C5A58B0B2C}" presName="childtext" presStyleLbl="solidFgAcc1" presStyleIdx="3" presStyleCnt="5">
        <dgm:presLayoutVars>
          <dgm:chMax/>
          <dgm:chPref val="0"/>
          <dgm:bulletEnabled val="1"/>
        </dgm:presLayoutVars>
      </dgm:prSet>
      <dgm:spPr/>
    </dgm:pt>
    <dgm:pt modelId="{46C12EC2-A4D0-4A8B-B4FC-10656AFF8322}" type="pres">
      <dgm:prSet presAssocID="{3F7FD59D-A716-4310-A89A-AB6F740D9FFF}" presName="sibTrans" presStyleCnt="0"/>
      <dgm:spPr/>
    </dgm:pt>
    <dgm:pt modelId="{7C16D6BC-28E0-4F43-8EFB-676352CB49A9}" type="pres">
      <dgm:prSet presAssocID="{AB0D5709-31DD-41EB-B501-D4BDE8DA845E}" presName="parenttextcomposite" presStyleCnt="0"/>
      <dgm:spPr/>
    </dgm:pt>
    <dgm:pt modelId="{15F4CAD0-EA7C-4F22-AF0C-9A78EB25C553}" type="pres">
      <dgm:prSet presAssocID="{AB0D5709-31DD-41EB-B501-D4BDE8DA845E}" presName="parenttext" presStyleLbl="revTx" presStyleIdx="4" presStyleCnt="5">
        <dgm:presLayoutVars>
          <dgm:chMax/>
          <dgm:chPref val="2"/>
          <dgm:bulletEnabled val="1"/>
        </dgm:presLayoutVars>
      </dgm:prSet>
      <dgm:spPr/>
    </dgm:pt>
    <dgm:pt modelId="{31C5BBE3-21F8-41EF-9C9B-FCAC792DEDD0}" type="pres">
      <dgm:prSet presAssocID="{AB0D5709-31DD-41EB-B501-D4BDE8DA845E}" presName="composite" presStyleCnt="0"/>
      <dgm:spPr/>
    </dgm:pt>
    <dgm:pt modelId="{92692203-7F9E-4A37-A490-52BCE8BDAE3A}" type="pres">
      <dgm:prSet presAssocID="{AB0D5709-31DD-41EB-B501-D4BDE8DA845E}" presName="chevron1" presStyleLbl="alignNode1" presStyleIdx="28" presStyleCnt="35"/>
      <dgm:spPr/>
    </dgm:pt>
    <dgm:pt modelId="{9DD5946E-B828-4343-9E1D-0A3CE4E465EB}" type="pres">
      <dgm:prSet presAssocID="{AB0D5709-31DD-41EB-B501-D4BDE8DA845E}" presName="chevron2" presStyleLbl="alignNode1" presStyleIdx="29" presStyleCnt="35"/>
      <dgm:spPr/>
    </dgm:pt>
    <dgm:pt modelId="{F59DBA83-A578-4072-965A-3BA403D66F3F}" type="pres">
      <dgm:prSet presAssocID="{AB0D5709-31DD-41EB-B501-D4BDE8DA845E}" presName="chevron3" presStyleLbl="alignNode1" presStyleIdx="30" presStyleCnt="35"/>
      <dgm:spPr/>
    </dgm:pt>
    <dgm:pt modelId="{7A6D1AF0-1DD9-4128-B173-5A7E3A88FB47}" type="pres">
      <dgm:prSet presAssocID="{AB0D5709-31DD-41EB-B501-D4BDE8DA845E}" presName="chevron4" presStyleLbl="alignNode1" presStyleIdx="31" presStyleCnt="35"/>
      <dgm:spPr/>
    </dgm:pt>
    <dgm:pt modelId="{DC17D5F1-D729-4E3E-A3F9-74BE6FA71733}" type="pres">
      <dgm:prSet presAssocID="{AB0D5709-31DD-41EB-B501-D4BDE8DA845E}" presName="chevron5" presStyleLbl="alignNode1" presStyleIdx="32" presStyleCnt="35"/>
      <dgm:spPr/>
    </dgm:pt>
    <dgm:pt modelId="{866AF739-9FF4-4604-BA01-7496EA1E39AD}" type="pres">
      <dgm:prSet presAssocID="{AB0D5709-31DD-41EB-B501-D4BDE8DA845E}" presName="chevron6" presStyleLbl="alignNode1" presStyleIdx="33" presStyleCnt="35"/>
      <dgm:spPr/>
    </dgm:pt>
    <dgm:pt modelId="{B82C4D96-E5CA-4012-99E6-F2F8524B4960}" type="pres">
      <dgm:prSet presAssocID="{AB0D5709-31DD-41EB-B501-D4BDE8DA845E}" presName="chevron7" presStyleLbl="alignNode1" presStyleIdx="34" presStyleCnt="35"/>
      <dgm:spPr/>
    </dgm:pt>
    <dgm:pt modelId="{6A5C78BC-23AC-482E-9F90-3B80E3945C01}" type="pres">
      <dgm:prSet presAssocID="{AB0D5709-31DD-41EB-B501-D4BDE8DA845E}" presName="childtext" presStyleLbl="solidFgAcc1" presStyleIdx="4" presStyleCnt="5">
        <dgm:presLayoutVars>
          <dgm:chMax/>
          <dgm:chPref val="0"/>
          <dgm:bulletEnabled val="1"/>
        </dgm:presLayoutVars>
      </dgm:prSet>
      <dgm:spPr/>
    </dgm:pt>
  </dgm:ptLst>
  <dgm:cxnLst>
    <dgm:cxn modelId="{22A6C303-0D0F-4FB4-9743-468BF00ECADB}" type="presOf" srcId="{FFA7BC8B-74BA-48BD-AC78-C2804D00D5F2}" destId="{4C585C33-DB99-4E15-9501-CA563F116861}" srcOrd="0" destOrd="0" presId="urn:microsoft.com/office/officeart/2008/layout/VerticalAccentList"/>
    <dgm:cxn modelId="{1339090C-9A95-4C05-841C-FA3AF987601B}" srcId="{3F442EA2-39BA-4C9A-AD59-755D4917D532}" destId="{3929B1E1-4BC4-4C73-ABE8-27CEF96A3652}" srcOrd="1" destOrd="0" parTransId="{F356CC76-9117-4B79-A270-BBBAFD3E9C79}" sibTransId="{19BA0C22-38BB-4E9F-89D5-0FF5FF9F12CE}"/>
    <dgm:cxn modelId="{27D39C0E-CF7D-4150-8D89-3F0B91752CCD}" type="presOf" srcId="{50629C12-7464-4473-ADEF-1A284F8A9957}" destId="{95308A79-EBF3-4999-8691-20E889052806}" srcOrd="0" destOrd="0" presId="urn:microsoft.com/office/officeart/2008/layout/VerticalAccentList"/>
    <dgm:cxn modelId="{7F111D10-0951-45A7-ABE0-351E562175AC}" srcId="{3F442EA2-39BA-4C9A-AD59-755D4917D532}" destId="{FFA7BC8B-74BA-48BD-AC78-C2804D00D5F2}" srcOrd="2" destOrd="0" parTransId="{FAEE75EE-8890-4BEE-8B90-F50472FBD001}" sibTransId="{4517DE06-A0D1-4C84-9E89-FF4224B18DC3}"/>
    <dgm:cxn modelId="{12DEC718-3297-4D85-8E9A-6F924B6DDCBA}" srcId="{FFA7BC8B-74BA-48BD-AC78-C2804D00D5F2}" destId="{A0198807-8CA7-4105-BD69-40604CDC8217}" srcOrd="1" destOrd="0" parTransId="{F5AD4053-63DB-49ED-AB74-D72EB35DBF54}" sibTransId="{7E8EAC12-D9AE-4F70-9DEF-848E77BDEB9C}"/>
    <dgm:cxn modelId="{BE56021A-2BA0-4865-9420-B9BCFE630050}" srcId="{3929B1E1-4BC4-4C73-ABE8-27CEF96A3652}" destId="{9C8B0BDE-BB6D-495B-A442-CA4FC02A5889}" srcOrd="1" destOrd="0" parTransId="{00353B6F-013B-4B3E-801B-F68F7D9997D8}" sibTransId="{C9714AF9-EA9B-4D61-B822-3C8024C4F936}"/>
    <dgm:cxn modelId="{E01A531B-8C30-4814-81F6-B50D76D5A2D8}" type="presOf" srcId="{EFF2750D-B4B3-474C-8B62-8B638DC31F7E}" destId="{9F456914-4F94-4615-A22D-05808508537E}" srcOrd="0" destOrd="0" presId="urn:microsoft.com/office/officeart/2008/layout/VerticalAccentList"/>
    <dgm:cxn modelId="{E3DC941D-F733-4D59-ACC8-194EF24083A9}" type="presOf" srcId="{4DF9FE7B-F642-4898-A360-D4E3814E1A3D}" destId="{E40935BA-4ABA-4617-8EC6-85D99FEE0784}" srcOrd="0" destOrd="0" presId="urn:microsoft.com/office/officeart/2008/layout/VerticalAccentList"/>
    <dgm:cxn modelId="{97955E23-2266-4B25-9A3D-55A1967DC9CC}" srcId="{AB0D5709-31DD-41EB-B501-D4BDE8DA845E}" destId="{294F10B4-E9B5-4104-A472-CA289F7ED818}" srcOrd="0" destOrd="0" parTransId="{D9021411-2450-42AE-AFC7-9FD2AA8F4AA4}" sibTransId="{48A5FB25-871B-45B5-B340-B2FA4CC9B876}"/>
    <dgm:cxn modelId="{39B51629-A0A9-41AF-803D-75631D64B658}" type="presOf" srcId="{AB0D5709-31DD-41EB-B501-D4BDE8DA845E}" destId="{15F4CAD0-EA7C-4F22-AF0C-9A78EB25C553}" srcOrd="0" destOrd="0" presId="urn:microsoft.com/office/officeart/2008/layout/VerticalAccentList"/>
    <dgm:cxn modelId="{321E8E38-28D4-49BB-AE19-34B32CB6DAA8}" type="presOf" srcId="{60CDF8D0-D4FC-4467-A51E-79C5A58B0B2C}" destId="{470DEC47-66D3-4033-B07F-EA234AD2A045}" srcOrd="0" destOrd="0" presId="urn:microsoft.com/office/officeart/2008/layout/VerticalAccentList"/>
    <dgm:cxn modelId="{7E566C44-8FD7-447E-8BEE-C9691114E8A3}" type="presOf" srcId="{573E8BE2-F2B9-41D8-8FE8-BE724D8FFD4D}" destId="{1123A587-3C75-4B8E-9554-A003435CDFA2}" srcOrd="0" destOrd="0" presId="urn:microsoft.com/office/officeart/2008/layout/VerticalAccentList"/>
    <dgm:cxn modelId="{6E73C166-EE23-451C-9BBE-AB2E04150412}" srcId="{FFA7BC8B-74BA-48BD-AC78-C2804D00D5F2}" destId="{573E8BE2-F2B9-41D8-8FE8-BE724D8FFD4D}" srcOrd="0" destOrd="0" parTransId="{30C415FD-81D2-470D-B198-D70B015CB8CE}" sibTransId="{800A92AA-B288-4477-AC3D-F5AC3DE969DB}"/>
    <dgm:cxn modelId="{2E1A4968-13F9-49D6-805E-72D15482A0DB}" srcId="{3F442EA2-39BA-4C9A-AD59-755D4917D532}" destId="{AB0D5709-31DD-41EB-B501-D4BDE8DA845E}" srcOrd="4" destOrd="0" parTransId="{F018CD39-A477-4495-84D0-03D58FB49494}" sibTransId="{ED9DFCB4-0A8D-469F-8779-477EA0161C22}"/>
    <dgm:cxn modelId="{CE373E4B-ED5D-4150-B684-6B8AF7E807EA}" type="presOf" srcId="{A0198807-8CA7-4105-BD69-40604CDC8217}" destId="{1123A587-3C75-4B8E-9554-A003435CDFA2}" srcOrd="0" destOrd="1" presId="urn:microsoft.com/office/officeart/2008/layout/VerticalAccentList"/>
    <dgm:cxn modelId="{7492644B-8C8C-42B9-8992-B42C43451C10}" type="presOf" srcId="{3F442EA2-39BA-4C9A-AD59-755D4917D532}" destId="{C516DD3B-77E4-46EB-83BC-2B88DE08E8C1}" srcOrd="0" destOrd="0" presId="urn:microsoft.com/office/officeart/2008/layout/VerticalAccentList"/>
    <dgm:cxn modelId="{89D9A44B-386E-4E74-9E49-18E56290252C}" type="presOf" srcId="{99E0600D-9954-43F4-8926-13B8777FAAA1}" destId="{5A8A78BD-F237-4667-B8AD-2AB8B6FB12D2}" srcOrd="0" destOrd="0" presId="urn:microsoft.com/office/officeart/2008/layout/VerticalAccentList"/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51769D9B-1FCC-4C81-9077-749487032663}" srcId="{60CDF8D0-D4FC-4467-A51E-79C5A58B0B2C}" destId="{A6E16866-3294-44D1-B007-ACB64CE3451D}" srcOrd="1" destOrd="0" parTransId="{9A523EAB-3F89-40B8-9245-4972D762AB0F}" sibTransId="{502A495B-50F0-4692-ADAA-2245DEA5651B}"/>
    <dgm:cxn modelId="{0048469D-DA2F-4D42-827B-DAB3856A2101}" type="presOf" srcId="{294F10B4-E9B5-4104-A472-CA289F7ED818}" destId="{6A5C78BC-23AC-482E-9F90-3B80E3945C01}" srcOrd="0" destOrd="0" presId="urn:microsoft.com/office/officeart/2008/layout/VerticalAccentList"/>
    <dgm:cxn modelId="{09FCCB9D-A30A-4326-970E-26252D39327F}" srcId="{3929B1E1-4BC4-4C73-ABE8-27CEF96A3652}" destId="{99E0600D-9954-43F4-8926-13B8777FAAA1}" srcOrd="0" destOrd="0" parTransId="{BE23F476-2C5C-42ED-BF2B-CD5FC7ADDDF6}" sibTransId="{C44937DC-4907-4769-AA8B-1B3E7391D7B0}"/>
    <dgm:cxn modelId="{A058DDA2-48CA-4E5B-B389-F71A59C262B0}" srcId="{4DF9FE7B-F642-4898-A360-D4E3814E1A3D}" destId="{EFF2750D-B4B3-474C-8B62-8B638DC31F7E}" srcOrd="0" destOrd="0" parTransId="{AEBC78E6-CDDC-4C8F-A157-3C51E907FACD}" sibTransId="{75C067D7-FCD2-4969-8F27-4BBDA88E75ED}"/>
    <dgm:cxn modelId="{D03017A6-7E2D-4E64-9653-D354DCD8CB8D}" type="presOf" srcId="{9F5FAC88-E745-47AC-9384-AB1582F964B4}" destId="{6A5C78BC-23AC-482E-9F90-3B80E3945C01}" srcOrd="0" destOrd="1" presId="urn:microsoft.com/office/officeart/2008/layout/VerticalAccentList"/>
    <dgm:cxn modelId="{2988EAA7-38F5-458B-BE44-A513BEB3A30A}" type="presOf" srcId="{9C8B0BDE-BB6D-495B-A442-CA4FC02A5889}" destId="{5A8A78BD-F237-4667-B8AD-2AB8B6FB12D2}" srcOrd="0" destOrd="1" presId="urn:microsoft.com/office/officeart/2008/layout/VerticalAccentList"/>
    <dgm:cxn modelId="{71DD30BA-0B7A-4727-926A-5BCD2E35369E}" type="presOf" srcId="{A6E16866-3294-44D1-B007-ACB64CE3451D}" destId="{95308A79-EBF3-4999-8691-20E889052806}" srcOrd="0" destOrd="1" presId="urn:microsoft.com/office/officeart/2008/layout/VerticalAccentList"/>
    <dgm:cxn modelId="{9E1E1EBE-71C3-45F9-8C4E-01344758FC8B}" type="presOf" srcId="{3929B1E1-4BC4-4C73-ABE8-27CEF96A3652}" destId="{AFB335A6-8A38-4788-9358-66EFABA625F6}" srcOrd="0" destOrd="0" presId="urn:microsoft.com/office/officeart/2008/layout/VerticalAccentList"/>
    <dgm:cxn modelId="{1D32FCC9-657C-4348-9C0D-52115D559FEB}" srcId="{60CDF8D0-D4FC-4467-A51E-79C5A58B0B2C}" destId="{50629C12-7464-4473-ADEF-1A284F8A9957}" srcOrd="0" destOrd="0" parTransId="{9D1CB46C-0CFA-4B27-9224-267431FBD094}" sibTransId="{4576BCC5-0598-4332-A2E7-87AC3ADD4EB8}"/>
    <dgm:cxn modelId="{D4C901DE-344E-4F9F-9AEB-EA9B5EB4D11F}" srcId="{AB0D5709-31DD-41EB-B501-D4BDE8DA845E}" destId="{9F5FAC88-E745-47AC-9384-AB1582F964B4}" srcOrd="1" destOrd="0" parTransId="{F1C5C4D2-6A7D-4E7D-A75E-BA5BA78493FB}" sibTransId="{4677A64D-2417-4B0E-BFD6-3E06E3A1CEF0}"/>
    <dgm:cxn modelId="{2BA65DEC-E719-4ED3-8135-48349D42DD04}" srcId="{3F442EA2-39BA-4C9A-AD59-755D4917D532}" destId="{60CDF8D0-D4FC-4467-A51E-79C5A58B0B2C}" srcOrd="3" destOrd="0" parTransId="{E12A269F-AB82-486A-9077-80F2BBBE48C2}" sibTransId="{3F7FD59D-A716-4310-A89A-AB6F740D9FFF}"/>
    <dgm:cxn modelId="{5ED30257-9D25-4947-A8B3-A71DC0150BAD}" type="presParOf" srcId="{C516DD3B-77E4-46EB-83BC-2B88DE08E8C1}" destId="{2AA0353B-7B86-4F03-A46E-F2C7A2206F3E}" srcOrd="0" destOrd="0" presId="urn:microsoft.com/office/officeart/2008/layout/VerticalAccentList"/>
    <dgm:cxn modelId="{80918B09-7C6A-4B20-86F3-AF8ACA48F8D9}" type="presParOf" srcId="{2AA0353B-7B86-4F03-A46E-F2C7A2206F3E}" destId="{E40935BA-4ABA-4617-8EC6-85D99FEE0784}" srcOrd="0" destOrd="0" presId="urn:microsoft.com/office/officeart/2008/layout/VerticalAccentList"/>
    <dgm:cxn modelId="{87E328AE-DB1D-4A7F-8CBC-584E39BE47DF}" type="presParOf" srcId="{C516DD3B-77E4-46EB-83BC-2B88DE08E8C1}" destId="{68AA42DA-EACC-489D-8153-55EDF8AA8E2B}" srcOrd="1" destOrd="0" presId="urn:microsoft.com/office/officeart/2008/layout/VerticalAccentList"/>
    <dgm:cxn modelId="{547683BC-6B6E-4E12-94F6-E5C39284448A}" type="presParOf" srcId="{68AA42DA-EACC-489D-8153-55EDF8AA8E2B}" destId="{D47634B0-0AF7-4084-A8D6-C53A80723EDB}" srcOrd="0" destOrd="0" presId="urn:microsoft.com/office/officeart/2008/layout/VerticalAccentList"/>
    <dgm:cxn modelId="{2696B6F9-FFB6-4278-A753-FFB0E178A4EB}" type="presParOf" srcId="{68AA42DA-EACC-489D-8153-55EDF8AA8E2B}" destId="{2EEFD638-FB00-47CD-8DE7-E9C55516DE46}" srcOrd="1" destOrd="0" presId="urn:microsoft.com/office/officeart/2008/layout/VerticalAccentList"/>
    <dgm:cxn modelId="{1C97AF48-9C8E-4C8C-BCDA-E5ED7B34D837}" type="presParOf" srcId="{68AA42DA-EACC-489D-8153-55EDF8AA8E2B}" destId="{06B7A952-BB03-44B3-ABD9-E5BA2764D2D0}" srcOrd="2" destOrd="0" presId="urn:microsoft.com/office/officeart/2008/layout/VerticalAccentList"/>
    <dgm:cxn modelId="{588F6E6B-56E2-42C3-A084-E9DBBFB0E792}" type="presParOf" srcId="{68AA42DA-EACC-489D-8153-55EDF8AA8E2B}" destId="{3F64ED2D-115D-48E3-AF24-9B7C5C50DFC5}" srcOrd="3" destOrd="0" presId="urn:microsoft.com/office/officeart/2008/layout/VerticalAccentList"/>
    <dgm:cxn modelId="{E7686D23-18E7-4141-9A67-23F3643AA199}" type="presParOf" srcId="{68AA42DA-EACC-489D-8153-55EDF8AA8E2B}" destId="{008B1ABD-D854-4BEA-B3F7-DE0DDE5139F8}" srcOrd="4" destOrd="0" presId="urn:microsoft.com/office/officeart/2008/layout/VerticalAccentList"/>
    <dgm:cxn modelId="{4D002DCF-AC68-4BEF-B56E-6DAA035D29A4}" type="presParOf" srcId="{68AA42DA-EACC-489D-8153-55EDF8AA8E2B}" destId="{43C497C5-FF02-4A48-A916-7575B98ECACC}" srcOrd="5" destOrd="0" presId="urn:microsoft.com/office/officeart/2008/layout/VerticalAccentList"/>
    <dgm:cxn modelId="{9E98CD34-3F4D-4CE6-BCAF-7B02D49E02C6}" type="presParOf" srcId="{68AA42DA-EACC-489D-8153-55EDF8AA8E2B}" destId="{F749416D-A451-4314-B685-A1C877D15183}" srcOrd="6" destOrd="0" presId="urn:microsoft.com/office/officeart/2008/layout/VerticalAccentList"/>
    <dgm:cxn modelId="{34C3B366-7EBC-49C3-808C-091C8A243120}" type="presParOf" srcId="{68AA42DA-EACC-489D-8153-55EDF8AA8E2B}" destId="{9F456914-4F94-4615-A22D-05808508537E}" srcOrd="7" destOrd="0" presId="urn:microsoft.com/office/officeart/2008/layout/VerticalAccentList"/>
    <dgm:cxn modelId="{AF7DDD72-F845-4D03-99C8-4F4C08A863E8}" type="presParOf" srcId="{C516DD3B-77E4-46EB-83BC-2B88DE08E8C1}" destId="{A2380E45-DEBB-4721-937A-CB211DA0800E}" srcOrd="2" destOrd="0" presId="urn:microsoft.com/office/officeart/2008/layout/VerticalAccentList"/>
    <dgm:cxn modelId="{4CE5BD09-C65E-45B9-873B-99218CAC5828}" type="presParOf" srcId="{C516DD3B-77E4-46EB-83BC-2B88DE08E8C1}" destId="{8BA9A482-BA20-4BBD-99F8-9293C97CA09F}" srcOrd="3" destOrd="0" presId="urn:microsoft.com/office/officeart/2008/layout/VerticalAccentList"/>
    <dgm:cxn modelId="{DED8549B-538C-426B-AF05-A67A8956101C}" type="presParOf" srcId="{8BA9A482-BA20-4BBD-99F8-9293C97CA09F}" destId="{AFB335A6-8A38-4788-9358-66EFABA625F6}" srcOrd="0" destOrd="0" presId="urn:microsoft.com/office/officeart/2008/layout/VerticalAccentList"/>
    <dgm:cxn modelId="{1DA2D6D6-2844-4BCD-BDD0-50C5239DE6AD}" type="presParOf" srcId="{C516DD3B-77E4-46EB-83BC-2B88DE08E8C1}" destId="{4992B890-62A9-4F5C-8CE0-078E6C8EB3C5}" srcOrd="4" destOrd="0" presId="urn:microsoft.com/office/officeart/2008/layout/VerticalAccentList"/>
    <dgm:cxn modelId="{AB991FA2-D9E1-4738-8262-9D2355578222}" type="presParOf" srcId="{4992B890-62A9-4F5C-8CE0-078E6C8EB3C5}" destId="{B89148DB-CD87-4D2F-9EBA-E276D0E207AE}" srcOrd="0" destOrd="0" presId="urn:microsoft.com/office/officeart/2008/layout/VerticalAccentList"/>
    <dgm:cxn modelId="{E2BFF1D7-48FC-4479-8520-96DB84A5C258}" type="presParOf" srcId="{4992B890-62A9-4F5C-8CE0-078E6C8EB3C5}" destId="{C4AF98D3-BE96-4B57-BF1B-029B4E031BEE}" srcOrd="1" destOrd="0" presId="urn:microsoft.com/office/officeart/2008/layout/VerticalAccentList"/>
    <dgm:cxn modelId="{C916B38F-1525-4408-A03B-47CB877B7AB6}" type="presParOf" srcId="{4992B890-62A9-4F5C-8CE0-078E6C8EB3C5}" destId="{088A2FF2-286B-4265-99ED-FBAE5A07592B}" srcOrd="2" destOrd="0" presId="urn:microsoft.com/office/officeart/2008/layout/VerticalAccentList"/>
    <dgm:cxn modelId="{F9926C67-EB15-400F-AD6A-EBD061E72451}" type="presParOf" srcId="{4992B890-62A9-4F5C-8CE0-078E6C8EB3C5}" destId="{72DCC57F-0977-43BF-9ECE-4423B7BBFDC6}" srcOrd="3" destOrd="0" presId="urn:microsoft.com/office/officeart/2008/layout/VerticalAccentList"/>
    <dgm:cxn modelId="{94AB3ED3-6915-4C4F-9569-7162E973C612}" type="presParOf" srcId="{4992B890-62A9-4F5C-8CE0-078E6C8EB3C5}" destId="{CA97D8B8-DD42-42FE-A4B8-330DDF6FBF76}" srcOrd="4" destOrd="0" presId="urn:microsoft.com/office/officeart/2008/layout/VerticalAccentList"/>
    <dgm:cxn modelId="{9361EA78-9B29-4935-90DF-E3A62B16166A}" type="presParOf" srcId="{4992B890-62A9-4F5C-8CE0-078E6C8EB3C5}" destId="{F5FEF185-1E9F-4B92-A1D1-7FB0983DB650}" srcOrd="5" destOrd="0" presId="urn:microsoft.com/office/officeart/2008/layout/VerticalAccentList"/>
    <dgm:cxn modelId="{A7F2F50C-46E5-4742-B95E-46628633A659}" type="presParOf" srcId="{4992B890-62A9-4F5C-8CE0-078E6C8EB3C5}" destId="{FC53050B-39F7-438F-882C-6D8A6EC5DCF4}" srcOrd="6" destOrd="0" presId="urn:microsoft.com/office/officeart/2008/layout/VerticalAccentList"/>
    <dgm:cxn modelId="{0CD4E32E-76B9-4BF3-BB51-62FEB52CC95D}" type="presParOf" srcId="{4992B890-62A9-4F5C-8CE0-078E6C8EB3C5}" destId="{5A8A78BD-F237-4667-B8AD-2AB8B6FB12D2}" srcOrd="7" destOrd="0" presId="urn:microsoft.com/office/officeart/2008/layout/VerticalAccentList"/>
    <dgm:cxn modelId="{31E5BA23-3379-43C0-8BC6-234D7568253F}" type="presParOf" srcId="{C516DD3B-77E4-46EB-83BC-2B88DE08E8C1}" destId="{A4918807-54E6-4065-B4F2-A27F432A221C}" srcOrd="5" destOrd="0" presId="urn:microsoft.com/office/officeart/2008/layout/VerticalAccentList"/>
    <dgm:cxn modelId="{E4B055BA-CDA1-427D-9892-2741CC9F3DD4}" type="presParOf" srcId="{C516DD3B-77E4-46EB-83BC-2B88DE08E8C1}" destId="{8E8B90CC-DD68-44E7-8321-EB838D2C7844}" srcOrd="6" destOrd="0" presId="urn:microsoft.com/office/officeart/2008/layout/VerticalAccentList"/>
    <dgm:cxn modelId="{10F92F02-4FBB-4E7F-9F6D-C297FE4C26D3}" type="presParOf" srcId="{8E8B90CC-DD68-44E7-8321-EB838D2C7844}" destId="{4C585C33-DB99-4E15-9501-CA563F116861}" srcOrd="0" destOrd="0" presId="urn:microsoft.com/office/officeart/2008/layout/VerticalAccentList"/>
    <dgm:cxn modelId="{311E9B86-8571-4755-9AFC-B0236507667E}" type="presParOf" srcId="{C516DD3B-77E4-46EB-83BC-2B88DE08E8C1}" destId="{9DEC1D2A-87F3-46AB-A8A0-6E5C37E44A5E}" srcOrd="7" destOrd="0" presId="urn:microsoft.com/office/officeart/2008/layout/VerticalAccentList"/>
    <dgm:cxn modelId="{3C185D55-3599-49B6-99E9-5E3875B72906}" type="presParOf" srcId="{9DEC1D2A-87F3-46AB-A8A0-6E5C37E44A5E}" destId="{8EC626D7-69BE-49EF-8FA5-41AC000F033D}" srcOrd="0" destOrd="0" presId="urn:microsoft.com/office/officeart/2008/layout/VerticalAccentList"/>
    <dgm:cxn modelId="{C398D8B6-262E-4D85-BD97-814E540A6ED8}" type="presParOf" srcId="{9DEC1D2A-87F3-46AB-A8A0-6E5C37E44A5E}" destId="{FAB72BB7-510E-4D20-8511-D09F861B5C91}" srcOrd="1" destOrd="0" presId="urn:microsoft.com/office/officeart/2008/layout/VerticalAccentList"/>
    <dgm:cxn modelId="{5F1E89D8-E2A4-4C61-84A8-F93DE587D414}" type="presParOf" srcId="{9DEC1D2A-87F3-46AB-A8A0-6E5C37E44A5E}" destId="{1E56F4FA-1597-41C9-B939-2B53E5493854}" srcOrd="2" destOrd="0" presId="urn:microsoft.com/office/officeart/2008/layout/VerticalAccentList"/>
    <dgm:cxn modelId="{FA8FA3A8-F160-45AA-B587-8B047A6A6CFA}" type="presParOf" srcId="{9DEC1D2A-87F3-46AB-A8A0-6E5C37E44A5E}" destId="{F1B89D2A-FEFF-4F3A-865D-28D9F0F8BCD6}" srcOrd="3" destOrd="0" presId="urn:microsoft.com/office/officeart/2008/layout/VerticalAccentList"/>
    <dgm:cxn modelId="{0773223C-701D-4FA9-AF11-961231CBD500}" type="presParOf" srcId="{9DEC1D2A-87F3-46AB-A8A0-6E5C37E44A5E}" destId="{AF1E6022-81EB-48E3-BC14-B637CC1CC297}" srcOrd="4" destOrd="0" presId="urn:microsoft.com/office/officeart/2008/layout/VerticalAccentList"/>
    <dgm:cxn modelId="{C3F05781-D768-459F-B976-F43D444C55E9}" type="presParOf" srcId="{9DEC1D2A-87F3-46AB-A8A0-6E5C37E44A5E}" destId="{156DDF1A-A945-4D5B-AA18-1A2E49481C81}" srcOrd="5" destOrd="0" presId="urn:microsoft.com/office/officeart/2008/layout/VerticalAccentList"/>
    <dgm:cxn modelId="{AA3D11BA-13A2-4138-AD55-E016D0D700F7}" type="presParOf" srcId="{9DEC1D2A-87F3-46AB-A8A0-6E5C37E44A5E}" destId="{8A8B389C-16F7-4A38-9293-67B5AA344B58}" srcOrd="6" destOrd="0" presId="urn:microsoft.com/office/officeart/2008/layout/VerticalAccentList"/>
    <dgm:cxn modelId="{5FC8CCBE-9D39-4B8D-AB08-7766D488C2E7}" type="presParOf" srcId="{9DEC1D2A-87F3-46AB-A8A0-6E5C37E44A5E}" destId="{1123A587-3C75-4B8E-9554-A003435CDFA2}" srcOrd="7" destOrd="0" presId="urn:microsoft.com/office/officeart/2008/layout/VerticalAccentList"/>
    <dgm:cxn modelId="{CC177AB3-95BF-43F4-AB0C-CE83C9239BF1}" type="presParOf" srcId="{C516DD3B-77E4-46EB-83BC-2B88DE08E8C1}" destId="{6DC3E8DD-8CA4-49C2-8367-8A15220B45B0}" srcOrd="8" destOrd="0" presId="urn:microsoft.com/office/officeart/2008/layout/VerticalAccentList"/>
    <dgm:cxn modelId="{C1E7A28F-6DCB-4BE9-BA08-328D582FDEC2}" type="presParOf" srcId="{C516DD3B-77E4-46EB-83BC-2B88DE08E8C1}" destId="{60C1301D-D2EA-4420-88AC-A60323F39C45}" srcOrd="9" destOrd="0" presId="urn:microsoft.com/office/officeart/2008/layout/VerticalAccentList"/>
    <dgm:cxn modelId="{12781496-C23E-4B56-B83A-C5CE1B4A7CA3}" type="presParOf" srcId="{60C1301D-D2EA-4420-88AC-A60323F39C45}" destId="{470DEC47-66D3-4033-B07F-EA234AD2A045}" srcOrd="0" destOrd="0" presId="urn:microsoft.com/office/officeart/2008/layout/VerticalAccentList"/>
    <dgm:cxn modelId="{976A988F-A26A-42BE-BD84-A58E8D3ADFBE}" type="presParOf" srcId="{C516DD3B-77E4-46EB-83BC-2B88DE08E8C1}" destId="{BC3717F4-1049-4A8D-A56B-942F799058D7}" srcOrd="10" destOrd="0" presId="urn:microsoft.com/office/officeart/2008/layout/VerticalAccentList"/>
    <dgm:cxn modelId="{F2F584C6-B36A-4BE6-8364-98010399907F}" type="presParOf" srcId="{BC3717F4-1049-4A8D-A56B-942F799058D7}" destId="{3A26BDE0-3AB6-42F6-9DE4-8B14767BCBD4}" srcOrd="0" destOrd="0" presId="urn:microsoft.com/office/officeart/2008/layout/VerticalAccentList"/>
    <dgm:cxn modelId="{EE409D3C-9631-4A6E-84B2-6745D8496A75}" type="presParOf" srcId="{BC3717F4-1049-4A8D-A56B-942F799058D7}" destId="{C742E9F9-089B-45BC-AE18-86AF50FDE379}" srcOrd="1" destOrd="0" presId="urn:microsoft.com/office/officeart/2008/layout/VerticalAccentList"/>
    <dgm:cxn modelId="{0DD76282-E3D0-4DD9-AA1B-45B85EBE34C9}" type="presParOf" srcId="{BC3717F4-1049-4A8D-A56B-942F799058D7}" destId="{03B8526E-5CAB-48EC-9DEE-04E767CF1A8C}" srcOrd="2" destOrd="0" presId="urn:microsoft.com/office/officeart/2008/layout/VerticalAccentList"/>
    <dgm:cxn modelId="{710D58DA-27C2-407E-A9DC-C64987AB01ED}" type="presParOf" srcId="{BC3717F4-1049-4A8D-A56B-942F799058D7}" destId="{1F75C6DC-CD4C-4768-A950-8664B846D79B}" srcOrd="3" destOrd="0" presId="urn:microsoft.com/office/officeart/2008/layout/VerticalAccentList"/>
    <dgm:cxn modelId="{B388AC90-6D9D-4547-AFF3-2B6EB4ED240E}" type="presParOf" srcId="{BC3717F4-1049-4A8D-A56B-942F799058D7}" destId="{EAE00F26-9225-4D5A-8452-60275EDCEFD0}" srcOrd="4" destOrd="0" presId="urn:microsoft.com/office/officeart/2008/layout/VerticalAccentList"/>
    <dgm:cxn modelId="{0E272531-EB27-46D4-A440-72B533B1301B}" type="presParOf" srcId="{BC3717F4-1049-4A8D-A56B-942F799058D7}" destId="{58600675-2B99-402E-8808-3C8C6FE0B12B}" srcOrd="5" destOrd="0" presId="urn:microsoft.com/office/officeart/2008/layout/VerticalAccentList"/>
    <dgm:cxn modelId="{1500D7EF-1F5E-4E26-8B62-23723D8013D7}" type="presParOf" srcId="{BC3717F4-1049-4A8D-A56B-942F799058D7}" destId="{86155671-52DB-4E16-84BE-20A9366C103C}" srcOrd="6" destOrd="0" presId="urn:microsoft.com/office/officeart/2008/layout/VerticalAccentList"/>
    <dgm:cxn modelId="{861A15DC-3B51-4777-829E-CC0C39D3A4ED}" type="presParOf" srcId="{BC3717F4-1049-4A8D-A56B-942F799058D7}" destId="{95308A79-EBF3-4999-8691-20E889052806}" srcOrd="7" destOrd="0" presId="urn:microsoft.com/office/officeart/2008/layout/VerticalAccentList"/>
    <dgm:cxn modelId="{08C76F1E-4C25-43A5-A542-826BA3D45AD6}" type="presParOf" srcId="{C516DD3B-77E4-46EB-83BC-2B88DE08E8C1}" destId="{46C12EC2-A4D0-4A8B-B4FC-10656AFF8322}" srcOrd="11" destOrd="0" presId="urn:microsoft.com/office/officeart/2008/layout/VerticalAccentList"/>
    <dgm:cxn modelId="{1FA2109E-E781-4170-87BE-3D75990A8258}" type="presParOf" srcId="{C516DD3B-77E4-46EB-83BC-2B88DE08E8C1}" destId="{7C16D6BC-28E0-4F43-8EFB-676352CB49A9}" srcOrd="12" destOrd="0" presId="urn:microsoft.com/office/officeart/2008/layout/VerticalAccentList"/>
    <dgm:cxn modelId="{161DB3D1-3AE6-4CCC-BA05-4F83CEF973D5}" type="presParOf" srcId="{7C16D6BC-28E0-4F43-8EFB-676352CB49A9}" destId="{15F4CAD0-EA7C-4F22-AF0C-9A78EB25C553}" srcOrd="0" destOrd="0" presId="urn:microsoft.com/office/officeart/2008/layout/VerticalAccentList"/>
    <dgm:cxn modelId="{C6925F32-2735-4B2C-895B-5184104CBA62}" type="presParOf" srcId="{C516DD3B-77E4-46EB-83BC-2B88DE08E8C1}" destId="{31C5BBE3-21F8-41EF-9C9B-FCAC792DEDD0}" srcOrd="13" destOrd="0" presId="urn:microsoft.com/office/officeart/2008/layout/VerticalAccentList"/>
    <dgm:cxn modelId="{D995F976-F14F-4FED-8024-EE6F47B14225}" type="presParOf" srcId="{31C5BBE3-21F8-41EF-9C9B-FCAC792DEDD0}" destId="{92692203-7F9E-4A37-A490-52BCE8BDAE3A}" srcOrd="0" destOrd="0" presId="urn:microsoft.com/office/officeart/2008/layout/VerticalAccentList"/>
    <dgm:cxn modelId="{93B866FC-44D3-4C92-B79D-88C9EFD1A121}" type="presParOf" srcId="{31C5BBE3-21F8-41EF-9C9B-FCAC792DEDD0}" destId="{9DD5946E-B828-4343-9E1D-0A3CE4E465EB}" srcOrd="1" destOrd="0" presId="urn:microsoft.com/office/officeart/2008/layout/VerticalAccentList"/>
    <dgm:cxn modelId="{40D6ABA1-3C8B-4B13-B1CF-77E26291F125}" type="presParOf" srcId="{31C5BBE3-21F8-41EF-9C9B-FCAC792DEDD0}" destId="{F59DBA83-A578-4072-965A-3BA403D66F3F}" srcOrd="2" destOrd="0" presId="urn:microsoft.com/office/officeart/2008/layout/VerticalAccentList"/>
    <dgm:cxn modelId="{3324548F-25FC-454B-B62E-3E5F9795836F}" type="presParOf" srcId="{31C5BBE3-21F8-41EF-9C9B-FCAC792DEDD0}" destId="{7A6D1AF0-1DD9-4128-B173-5A7E3A88FB47}" srcOrd="3" destOrd="0" presId="urn:microsoft.com/office/officeart/2008/layout/VerticalAccentList"/>
    <dgm:cxn modelId="{F6BCB804-7804-4997-9D38-FD051016B354}" type="presParOf" srcId="{31C5BBE3-21F8-41EF-9C9B-FCAC792DEDD0}" destId="{DC17D5F1-D729-4E3E-A3F9-74BE6FA71733}" srcOrd="4" destOrd="0" presId="urn:microsoft.com/office/officeart/2008/layout/VerticalAccentList"/>
    <dgm:cxn modelId="{F90970D8-E737-4F65-8BA3-6691B72079BC}" type="presParOf" srcId="{31C5BBE3-21F8-41EF-9C9B-FCAC792DEDD0}" destId="{866AF739-9FF4-4604-BA01-7496EA1E39AD}" srcOrd="5" destOrd="0" presId="urn:microsoft.com/office/officeart/2008/layout/VerticalAccentList"/>
    <dgm:cxn modelId="{317DB5B4-2828-4243-B149-7C281B004AE9}" type="presParOf" srcId="{31C5BBE3-21F8-41EF-9C9B-FCAC792DEDD0}" destId="{B82C4D96-E5CA-4012-99E6-F2F8524B4960}" srcOrd="6" destOrd="0" presId="urn:microsoft.com/office/officeart/2008/layout/VerticalAccentList"/>
    <dgm:cxn modelId="{09B7540F-C0B2-46D5-A89A-14D9BBD09A61}" type="presParOf" srcId="{31C5BBE3-21F8-41EF-9C9B-FCAC792DEDD0}" destId="{6A5C78BC-23AC-482E-9F90-3B80E3945C01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935BA-4ABA-4617-8EC6-85D99FEE0784}">
      <dsp:nvSpPr>
        <dsp:cNvPr id="0" name=""/>
        <dsp:cNvSpPr/>
      </dsp:nvSpPr>
      <dsp:spPr>
        <a:xfrm>
          <a:off x="72464" y="399920"/>
          <a:ext cx="4333398" cy="393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County Employees</a:t>
          </a:r>
        </a:p>
      </dsp:txBody>
      <dsp:txXfrm>
        <a:off x="72464" y="399920"/>
        <a:ext cx="4333398" cy="393945"/>
      </dsp:txXfrm>
    </dsp:sp>
    <dsp:sp modelId="{D47634B0-0AF7-4084-A8D6-C53A80723EDB}">
      <dsp:nvSpPr>
        <dsp:cNvPr id="0" name=""/>
        <dsp:cNvSpPr/>
      </dsp:nvSpPr>
      <dsp:spPr>
        <a:xfrm>
          <a:off x="72464" y="793865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EFD638-FB00-47CD-8DE7-E9C55516DE46}">
      <dsp:nvSpPr>
        <dsp:cNvPr id="0" name=""/>
        <dsp:cNvSpPr/>
      </dsp:nvSpPr>
      <dsp:spPr>
        <a:xfrm>
          <a:off x="681547" y="793865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27770"/>
                <a:satOff val="-389"/>
                <a:lumOff val="-2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27770"/>
                <a:satOff val="-389"/>
                <a:lumOff val="-2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27770"/>
                <a:satOff val="-389"/>
                <a:lumOff val="-2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27770"/>
              <a:satOff val="-389"/>
              <a:lumOff val="-2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7A952-BB03-44B3-ABD9-E5BA2764D2D0}">
      <dsp:nvSpPr>
        <dsp:cNvPr id="0" name=""/>
        <dsp:cNvSpPr/>
      </dsp:nvSpPr>
      <dsp:spPr>
        <a:xfrm>
          <a:off x="1291111" y="793865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655540"/>
                <a:satOff val="-778"/>
                <a:lumOff val="-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55540"/>
                <a:satOff val="-778"/>
                <a:lumOff val="-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55540"/>
                <a:satOff val="-778"/>
                <a:lumOff val="-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55540"/>
              <a:satOff val="-778"/>
              <a:lumOff val="-4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64ED2D-115D-48E3-AF24-9B7C5C50DFC5}">
      <dsp:nvSpPr>
        <dsp:cNvPr id="0" name=""/>
        <dsp:cNvSpPr/>
      </dsp:nvSpPr>
      <dsp:spPr>
        <a:xfrm>
          <a:off x="1900195" y="793865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983311"/>
                <a:satOff val="-1166"/>
                <a:lumOff val="-61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83311"/>
                <a:satOff val="-1166"/>
                <a:lumOff val="-61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83311"/>
                <a:satOff val="-1166"/>
                <a:lumOff val="-61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983311"/>
              <a:satOff val="-1166"/>
              <a:lumOff val="-61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8B1ABD-D854-4BEA-B3F7-DE0DDE5139F8}">
      <dsp:nvSpPr>
        <dsp:cNvPr id="0" name=""/>
        <dsp:cNvSpPr/>
      </dsp:nvSpPr>
      <dsp:spPr>
        <a:xfrm>
          <a:off x="2509759" y="793865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311081"/>
                <a:satOff val="-1555"/>
                <a:lumOff val="-8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11081"/>
                <a:satOff val="-1555"/>
                <a:lumOff val="-8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11081"/>
                <a:satOff val="-1555"/>
                <a:lumOff val="-8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311081"/>
              <a:satOff val="-1555"/>
              <a:lumOff val="-82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C497C5-FF02-4A48-A916-7575B98ECACC}">
      <dsp:nvSpPr>
        <dsp:cNvPr id="0" name=""/>
        <dsp:cNvSpPr/>
      </dsp:nvSpPr>
      <dsp:spPr>
        <a:xfrm>
          <a:off x="3118843" y="793865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638851"/>
                <a:satOff val="-1944"/>
                <a:lumOff val="-10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638851"/>
                <a:satOff val="-1944"/>
                <a:lumOff val="-10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638851"/>
                <a:satOff val="-1944"/>
                <a:lumOff val="-10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49416D-A451-4314-B685-A1C877D15183}">
      <dsp:nvSpPr>
        <dsp:cNvPr id="0" name=""/>
        <dsp:cNvSpPr/>
      </dsp:nvSpPr>
      <dsp:spPr>
        <a:xfrm>
          <a:off x="3728407" y="793865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966621"/>
                <a:satOff val="-2333"/>
                <a:lumOff val="-12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966621"/>
                <a:satOff val="-2333"/>
                <a:lumOff val="-12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966621"/>
                <a:satOff val="-2333"/>
                <a:lumOff val="-12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966621"/>
              <a:satOff val="-2333"/>
              <a:lumOff val="-123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456914-4F94-4615-A22D-05808508537E}">
      <dsp:nvSpPr>
        <dsp:cNvPr id="0" name=""/>
        <dsp:cNvSpPr/>
      </dsp:nvSpPr>
      <dsp:spPr>
        <a:xfrm>
          <a:off x="0" y="838201"/>
          <a:ext cx="4389732" cy="641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Voter Registration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Elections, IT, Warehouse</a:t>
          </a:r>
        </a:p>
      </dsp:txBody>
      <dsp:txXfrm>
        <a:off x="0" y="838201"/>
        <a:ext cx="4389732" cy="641984"/>
      </dsp:txXfrm>
    </dsp:sp>
    <dsp:sp modelId="{AFB335A6-8A38-4788-9358-66EFABA625F6}">
      <dsp:nvSpPr>
        <dsp:cNvPr id="0" name=""/>
        <dsp:cNvSpPr/>
      </dsp:nvSpPr>
      <dsp:spPr>
        <a:xfrm>
          <a:off x="72464" y="1687786"/>
          <a:ext cx="4333398" cy="393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Election Workers</a:t>
          </a:r>
        </a:p>
      </dsp:txBody>
      <dsp:txXfrm>
        <a:off x="72464" y="1687786"/>
        <a:ext cx="4333398" cy="393945"/>
      </dsp:txXfrm>
    </dsp:sp>
    <dsp:sp modelId="{B89148DB-CD87-4D2F-9EBA-E276D0E207AE}">
      <dsp:nvSpPr>
        <dsp:cNvPr id="0" name=""/>
        <dsp:cNvSpPr/>
      </dsp:nvSpPr>
      <dsp:spPr>
        <a:xfrm>
          <a:off x="72464" y="2081732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294391"/>
                <a:satOff val="-2722"/>
                <a:lumOff val="-14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294391"/>
                <a:satOff val="-2722"/>
                <a:lumOff val="-14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294391"/>
                <a:satOff val="-2722"/>
                <a:lumOff val="-14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294391"/>
              <a:satOff val="-2722"/>
              <a:lumOff val="-14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AF98D3-BE96-4B57-BF1B-029B4E031BEE}">
      <dsp:nvSpPr>
        <dsp:cNvPr id="0" name=""/>
        <dsp:cNvSpPr/>
      </dsp:nvSpPr>
      <dsp:spPr>
        <a:xfrm>
          <a:off x="681547" y="2081732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622161"/>
                <a:satOff val="-3110"/>
                <a:lumOff val="-164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622161"/>
                <a:satOff val="-3110"/>
                <a:lumOff val="-164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622161"/>
                <a:satOff val="-3110"/>
                <a:lumOff val="-164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622161"/>
              <a:satOff val="-3110"/>
              <a:lumOff val="-164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8A2FF2-286B-4265-99ED-FBAE5A07592B}">
      <dsp:nvSpPr>
        <dsp:cNvPr id="0" name=""/>
        <dsp:cNvSpPr/>
      </dsp:nvSpPr>
      <dsp:spPr>
        <a:xfrm>
          <a:off x="1291111" y="2081732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949931"/>
                <a:satOff val="-3499"/>
                <a:lumOff val="-18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949931"/>
                <a:satOff val="-3499"/>
                <a:lumOff val="-18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949931"/>
                <a:satOff val="-3499"/>
                <a:lumOff val="-18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949931"/>
              <a:satOff val="-3499"/>
              <a:lumOff val="-18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DCC57F-0977-43BF-9ECE-4423B7BBFDC6}">
      <dsp:nvSpPr>
        <dsp:cNvPr id="0" name=""/>
        <dsp:cNvSpPr/>
      </dsp:nvSpPr>
      <dsp:spPr>
        <a:xfrm>
          <a:off x="1900195" y="2081732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277702"/>
                <a:satOff val="-3888"/>
                <a:lumOff val="-2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277702"/>
                <a:satOff val="-3888"/>
                <a:lumOff val="-2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277702"/>
                <a:satOff val="-3888"/>
                <a:lumOff val="-2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97D8B8-DD42-42FE-A4B8-330DDF6FBF76}">
      <dsp:nvSpPr>
        <dsp:cNvPr id="0" name=""/>
        <dsp:cNvSpPr/>
      </dsp:nvSpPr>
      <dsp:spPr>
        <a:xfrm>
          <a:off x="2509759" y="2081732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605472"/>
                <a:satOff val="-4277"/>
                <a:lumOff val="-226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05472"/>
                <a:satOff val="-4277"/>
                <a:lumOff val="-226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05472"/>
                <a:satOff val="-4277"/>
                <a:lumOff val="-226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605472"/>
              <a:satOff val="-4277"/>
              <a:lumOff val="-22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FEF185-1E9F-4B92-A1D1-7FB0983DB650}">
      <dsp:nvSpPr>
        <dsp:cNvPr id="0" name=""/>
        <dsp:cNvSpPr/>
      </dsp:nvSpPr>
      <dsp:spPr>
        <a:xfrm>
          <a:off x="3118843" y="2081732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933242"/>
                <a:satOff val="-4666"/>
                <a:lumOff val="-247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933242"/>
                <a:satOff val="-4666"/>
                <a:lumOff val="-247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933242"/>
                <a:satOff val="-4666"/>
                <a:lumOff val="-247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933242"/>
              <a:satOff val="-4666"/>
              <a:lumOff val="-247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53050B-39F7-438F-882C-6D8A6EC5DCF4}">
      <dsp:nvSpPr>
        <dsp:cNvPr id="0" name=""/>
        <dsp:cNvSpPr/>
      </dsp:nvSpPr>
      <dsp:spPr>
        <a:xfrm>
          <a:off x="3728407" y="2081732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261012"/>
                <a:satOff val="-5054"/>
                <a:lumOff val="-26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261012"/>
                <a:satOff val="-5054"/>
                <a:lumOff val="-26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261012"/>
                <a:satOff val="-5054"/>
                <a:lumOff val="-26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261012"/>
              <a:satOff val="-5054"/>
              <a:lumOff val="-267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8A78BD-F237-4667-B8AD-2AB8B6FB12D2}">
      <dsp:nvSpPr>
        <dsp:cNvPr id="0" name=""/>
        <dsp:cNvSpPr/>
      </dsp:nvSpPr>
      <dsp:spPr>
        <a:xfrm>
          <a:off x="72464" y="2161980"/>
          <a:ext cx="4389732" cy="641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Judges/Alternate Judge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Clerks</a:t>
          </a:r>
        </a:p>
      </dsp:txBody>
      <dsp:txXfrm>
        <a:off x="72464" y="2161980"/>
        <a:ext cx="4389732" cy="641984"/>
      </dsp:txXfrm>
    </dsp:sp>
    <dsp:sp modelId="{470DEC47-66D3-4033-B07F-EA234AD2A045}">
      <dsp:nvSpPr>
        <dsp:cNvPr id="0" name=""/>
        <dsp:cNvSpPr/>
      </dsp:nvSpPr>
      <dsp:spPr>
        <a:xfrm>
          <a:off x="72464" y="2975653"/>
          <a:ext cx="4333398" cy="3939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Poll watchers</a:t>
          </a:r>
        </a:p>
      </dsp:txBody>
      <dsp:txXfrm>
        <a:off x="72464" y="2975653"/>
        <a:ext cx="4333398" cy="393945"/>
      </dsp:txXfrm>
    </dsp:sp>
    <dsp:sp modelId="{3A26BDE0-3AB6-42F6-9DE4-8B14767BCBD4}">
      <dsp:nvSpPr>
        <dsp:cNvPr id="0" name=""/>
        <dsp:cNvSpPr/>
      </dsp:nvSpPr>
      <dsp:spPr>
        <a:xfrm>
          <a:off x="72464" y="3369598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588782"/>
                <a:satOff val="-5443"/>
                <a:lumOff val="-288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588782"/>
                <a:satOff val="-5443"/>
                <a:lumOff val="-288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588782"/>
                <a:satOff val="-5443"/>
                <a:lumOff val="-288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588782"/>
              <a:satOff val="-5443"/>
              <a:lumOff val="-288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42E9F9-089B-45BC-AE18-86AF50FDE379}">
      <dsp:nvSpPr>
        <dsp:cNvPr id="0" name=""/>
        <dsp:cNvSpPr/>
      </dsp:nvSpPr>
      <dsp:spPr>
        <a:xfrm>
          <a:off x="681547" y="3369598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916553"/>
                <a:satOff val="-5832"/>
                <a:lumOff val="-30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916553"/>
                <a:satOff val="-5832"/>
                <a:lumOff val="-30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916553"/>
                <a:satOff val="-5832"/>
                <a:lumOff val="-30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B8526E-5CAB-48EC-9DEE-04E767CF1A8C}">
      <dsp:nvSpPr>
        <dsp:cNvPr id="0" name=""/>
        <dsp:cNvSpPr/>
      </dsp:nvSpPr>
      <dsp:spPr>
        <a:xfrm>
          <a:off x="1291111" y="3369598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244323"/>
                <a:satOff val="-6221"/>
                <a:lumOff val="-329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244323"/>
                <a:satOff val="-6221"/>
                <a:lumOff val="-329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244323"/>
                <a:satOff val="-6221"/>
                <a:lumOff val="-329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244323"/>
              <a:satOff val="-6221"/>
              <a:lumOff val="-329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75C6DC-CD4C-4768-A950-8664B846D79B}">
      <dsp:nvSpPr>
        <dsp:cNvPr id="0" name=""/>
        <dsp:cNvSpPr/>
      </dsp:nvSpPr>
      <dsp:spPr>
        <a:xfrm>
          <a:off x="1900195" y="3369598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572093"/>
                <a:satOff val="-6610"/>
                <a:lumOff val="-34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572093"/>
                <a:satOff val="-6610"/>
                <a:lumOff val="-34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572093"/>
                <a:satOff val="-6610"/>
                <a:lumOff val="-34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572093"/>
              <a:satOff val="-6610"/>
              <a:lumOff val="-349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E00F26-9225-4D5A-8452-60275EDCEFD0}">
      <dsp:nvSpPr>
        <dsp:cNvPr id="0" name=""/>
        <dsp:cNvSpPr/>
      </dsp:nvSpPr>
      <dsp:spPr>
        <a:xfrm>
          <a:off x="2509759" y="3369598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899863"/>
                <a:satOff val="-6998"/>
                <a:lumOff val="-37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899863"/>
                <a:satOff val="-6998"/>
                <a:lumOff val="-37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899863"/>
                <a:satOff val="-6998"/>
                <a:lumOff val="-37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899863"/>
              <a:satOff val="-6998"/>
              <a:lumOff val="-370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600675-2B99-402E-8808-3C8C6FE0B12B}">
      <dsp:nvSpPr>
        <dsp:cNvPr id="0" name=""/>
        <dsp:cNvSpPr/>
      </dsp:nvSpPr>
      <dsp:spPr>
        <a:xfrm>
          <a:off x="3118843" y="3369598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6227633"/>
                <a:satOff val="-7387"/>
                <a:lumOff val="-391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227633"/>
                <a:satOff val="-7387"/>
                <a:lumOff val="-391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227633"/>
                <a:satOff val="-7387"/>
                <a:lumOff val="-391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227633"/>
              <a:satOff val="-7387"/>
              <a:lumOff val="-391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155671-52DB-4E16-84BE-20A9366C103C}">
      <dsp:nvSpPr>
        <dsp:cNvPr id="0" name=""/>
        <dsp:cNvSpPr/>
      </dsp:nvSpPr>
      <dsp:spPr>
        <a:xfrm>
          <a:off x="3728407" y="3369598"/>
          <a:ext cx="1014015" cy="802481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6555403"/>
                <a:satOff val="-7776"/>
                <a:lumOff val="-41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555403"/>
                <a:satOff val="-7776"/>
                <a:lumOff val="-41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555403"/>
                <a:satOff val="-7776"/>
                <a:lumOff val="-41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308A79-EBF3-4999-8691-20E889052806}">
      <dsp:nvSpPr>
        <dsp:cNvPr id="0" name=""/>
        <dsp:cNvSpPr/>
      </dsp:nvSpPr>
      <dsp:spPr>
        <a:xfrm>
          <a:off x="72464" y="3449846"/>
          <a:ext cx="4389732" cy="6419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Early Voting/ Election Day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EVBB/Central Count</a:t>
          </a:r>
        </a:p>
      </dsp:txBody>
      <dsp:txXfrm>
        <a:off x="72464" y="3449846"/>
        <a:ext cx="4389732" cy="641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935BA-4ABA-4617-8EC6-85D99FEE0784}">
      <dsp:nvSpPr>
        <dsp:cNvPr id="0" name=""/>
        <dsp:cNvSpPr/>
      </dsp:nvSpPr>
      <dsp:spPr>
        <a:xfrm>
          <a:off x="726896" y="1626"/>
          <a:ext cx="3118861" cy="283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Early Voting</a:t>
          </a:r>
        </a:p>
      </dsp:txBody>
      <dsp:txXfrm>
        <a:off x="726896" y="1626"/>
        <a:ext cx="3118861" cy="283532"/>
      </dsp:txXfrm>
    </dsp:sp>
    <dsp:sp modelId="{D47634B0-0AF7-4084-A8D6-C53A80723EDB}">
      <dsp:nvSpPr>
        <dsp:cNvPr id="0" name=""/>
        <dsp:cNvSpPr/>
      </dsp:nvSpPr>
      <dsp:spPr>
        <a:xfrm>
          <a:off x="726896" y="285159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EEFD638-FB00-47CD-8DE7-E9C55516DE46}">
      <dsp:nvSpPr>
        <dsp:cNvPr id="0" name=""/>
        <dsp:cNvSpPr/>
      </dsp:nvSpPr>
      <dsp:spPr>
        <a:xfrm>
          <a:off x="1165270" y="285159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92806"/>
                <a:satOff val="-229"/>
                <a:lumOff val="-1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92806"/>
                <a:satOff val="-229"/>
                <a:lumOff val="-1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92806"/>
                <a:satOff val="-229"/>
                <a:lumOff val="-1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92806"/>
              <a:satOff val="-229"/>
              <a:lumOff val="-12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B7A952-BB03-44B3-ABD9-E5BA2764D2D0}">
      <dsp:nvSpPr>
        <dsp:cNvPr id="0" name=""/>
        <dsp:cNvSpPr/>
      </dsp:nvSpPr>
      <dsp:spPr>
        <a:xfrm>
          <a:off x="1603990" y="285159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85612"/>
                <a:satOff val="-457"/>
                <a:lumOff val="-2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85612"/>
                <a:satOff val="-457"/>
                <a:lumOff val="-2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85612"/>
                <a:satOff val="-457"/>
                <a:lumOff val="-2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85612"/>
              <a:satOff val="-457"/>
              <a:lumOff val="-24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64ED2D-115D-48E3-AF24-9B7C5C50DFC5}">
      <dsp:nvSpPr>
        <dsp:cNvPr id="0" name=""/>
        <dsp:cNvSpPr/>
      </dsp:nvSpPr>
      <dsp:spPr>
        <a:xfrm>
          <a:off x="2042363" y="285159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78418"/>
                <a:satOff val="-686"/>
                <a:lumOff val="-36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78418"/>
                <a:satOff val="-686"/>
                <a:lumOff val="-36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78418"/>
                <a:satOff val="-686"/>
                <a:lumOff val="-36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78418"/>
              <a:satOff val="-686"/>
              <a:lumOff val="-36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8B1ABD-D854-4BEA-B3F7-DE0DDE5139F8}">
      <dsp:nvSpPr>
        <dsp:cNvPr id="0" name=""/>
        <dsp:cNvSpPr/>
      </dsp:nvSpPr>
      <dsp:spPr>
        <a:xfrm>
          <a:off x="2481083" y="285159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771224"/>
                <a:satOff val="-915"/>
                <a:lumOff val="-4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71224"/>
                <a:satOff val="-915"/>
                <a:lumOff val="-4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71224"/>
                <a:satOff val="-915"/>
                <a:lumOff val="-4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771224"/>
              <a:satOff val="-915"/>
              <a:lumOff val="-48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3C497C5-FF02-4A48-A916-7575B98ECACC}">
      <dsp:nvSpPr>
        <dsp:cNvPr id="0" name=""/>
        <dsp:cNvSpPr/>
      </dsp:nvSpPr>
      <dsp:spPr>
        <a:xfrm>
          <a:off x="2919456" y="285159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964030"/>
                <a:satOff val="-1144"/>
                <a:lumOff val="-6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64030"/>
                <a:satOff val="-1144"/>
                <a:lumOff val="-6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64030"/>
                <a:satOff val="-1144"/>
                <a:lumOff val="-6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964030"/>
              <a:satOff val="-1144"/>
              <a:lumOff val="-60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49416D-A451-4314-B685-A1C877D15183}">
      <dsp:nvSpPr>
        <dsp:cNvPr id="0" name=""/>
        <dsp:cNvSpPr/>
      </dsp:nvSpPr>
      <dsp:spPr>
        <a:xfrm>
          <a:off x="3358176" y="285159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156836"/>
                <a:satOff val="-1372"/>
                <a:lumOff val="-72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56836"/>
                <a:satOff val="-1372"/>
                <a:lumOff val="-72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56836"/>
                <a:satOff val="-1372"/>
                <a:lumOff val="-72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156836"/>
              <a:satOff val="-1372"/>
              <a:lumOff val="-72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456914-4F94-4615-A22D-05808508537E}">
      <dsp:nvSpPr>
        <dsp:cNvPr id="0" name=""/>
        <dsp:cNvSpPr/>
      </dsp:nvSpPr>
      <dsp:spPr>
        <a:xfrm>
          <a:off x="724558" y="304722"/>
          <a:ext cx="3159407" cy="4620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Daily cross check of numbers</a:t>
          </a:r>
        </a:p>
      </dsp:txBody>
      <dsp:txXfrm>
        <a:off x="724558" y="304722"/>
        <a:ext cx="3159407" cy="462053"/>
      </dsp:txXfrm>
    </dsp:sp>
    <dsp:sp modelId="{AFB335A6-8A38-4788-9358-66EFABA625F6}">
      <dsp:nvSpPr>
        <dsp:cNvPr id="0" name=""/>
        <dsp:cNvSpPr/>
      </dsp:nvSpPr>
      <dsp:spPr>
        <a:xfrm>
          <a:off x="726896" y="928538"/>
          <a:ext cx="3118861" cy="283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Election Day</a:t>
          </a:r>
        </a:p>
      </dsp:txBody>
      <dsp:txXfrm>
        <a:off x="726896" y="928538"/>
        <a:ext cx="3118861" cy="283532"/>
      </dsp:txXfrm>
    </dsp:sp>
    <dsp:sp modelId="{B89148DB-CD87-4D2F-9EBA-E276D0E207AE}">
      <dsp:nvSpPr>
        <dsp:cNvPr id="0" name=""/>
        <dsp:cNvSpPr/>
      </dsp:nvSpPr>
      <dsp:spPr>
        <a:xfrm>
          <a:off x="726896" y="1212071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349642"/>
                <a:satOff val="-1601"/>
                <a:lumOff val="-8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49642"/>
                <a:satOff val="-1601"/>
                <a:lumOff val="-8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49642"/>
                <a:satOff val="-1601"/>
                <a:lumOff val="-8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349642"/>
              <a:satOff val="-1601"/>
              <a:lumOff val="-84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4AF98D3-BE96-4B57-BF1B-029B4E031BEE}">
      <dsp:nvSpPr>
        <dsp:cNvPr id="0" name=""/>
        <dsp:cNvSpPr/>
      </dsp:nvSpPr>
      <dsp:spPr>
        <a:xfrm>
          <a:off x="1165270" y="1212071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542448"/>
                <a:satOff val="-1830"/>
                <a:lumOff val="-9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542448"/>
                <a:satOff val="-1830"/>
                <a:lumOff val="-9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542448"/>
                <a:satOff val="-1830"/>
                <a:lumOff val="-9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542448"/>
              <a:satOff val="-1830"/>
              <a:lumOff val="-9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8A2FF2-286B-4265-99ED-FBAE5A07592B}">
      <dsp:nvSpPr>
        <dsp:cNvPr id="0" name=""/>
        <dsp:cNvSpPr/>
      </dsp:nvSpPr>
      <dsp:spPr>
        <a:xfrm>
          <a:off x="1603990" y="1212071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735254"/>
                <a:satOff val="-2058"/>
                <a:lumOff val="-10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735254"/>
                <a:satOff val="-2058"/>
                <a:lumOff val="-10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735254"/>
                <a:satOff val="-2058"/>
                <a:lumOff val="-10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735254"/>
              <a:satOff val="-2058"/>
              <a:lumOff val="-10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DCC57F-0977-43BF-9ECE-4423B7BBFDC6}">
      <dsp:nvSpPr>
        <dsp:cNvPr id="0" name=""/>
        <dsp:cNvSpPr/>
      </dsp:nvSpPr>
      <dsp:spPr>
        <a:xfrm>
          <a:off x="2042363" y="1212071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1928060"/>
                <a:satOff val="-2287"/>
                <a:lumOff val="-121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928060"/>
                <a:satOff val="-2287"/>
                <a:lumOff val="-121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928060"/>
                <a:satOff val="-2287"/>
                <a:lumOff val="-121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1928060"/>
              <a:satOff val="-2287"/>
              <a:lumOff val="-121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97D8B8-DD42-42FE-A4B8-330DDF6FBF76}">
      <dsp:nvSpPr>
        <dsp:cNvPr id="0" name=""/>
        <dsp:cNvSpPr/>
      </dsp:nvSpPr>
      <dsp:spPr>
        <a:xfrm>
          <a:off x="2481083" y="1212071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120866"/>
                <a:satOff val="-2516"/>
                <a:lumOff val="-133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120866"/>
                <a:satOff val="-2516"/>
                <a:lumOff val="-133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120866"/>
                <a:satOff val="-2516"/>
                <a:lumOff val="-133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120866"/>
              <a:satOff val="-2516"/>
              <a:lumOff val="-133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FEF185-1E9F-4B92-A1D1-7FB0983DB650}">
      <dsp:nvSpPr>
        <dsp:cNvPr id="0" name=""/>
        <dsp:cNvSpPr/>
      </dsp:nvSpPr>
      <dsp:spPr>
        <a:xfrm>
          <a:off x="2919456" y="1212071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313672"/>
                <a:satOff val="-2744"/>
                <a:lumOff val="-14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313672"/>
                <a:satOff val="-2744"/>
                <a:lumOff val="-14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313672"/>
                <a:satOff val="-2744"/>
                <a:lumOff val="-14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313672"/>
              <a:satOff val="-2744"/>
              <a:lumOff val="-145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53050B-39F7-438F-882C-6D8A6EC5DCF4}">
      <dsp:nvSpPr>
        <dsp:cNvPr id="0" name=""/>
        <dsp:cNvSpPr/>
      </dsp:nvSpPr>
      <dsp:spPr>
        <a:xfrm>
          <a:off x="3358176" y="1212071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506478"/>
                <a:satOff val="-2973"/>
                <a:lumOff val="-157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506478"/>
                <a:satOff val="-2973"/>
                <a:lumOff val="-157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506478"/>
                <a:satOff val="-2973"/>
                <a:lumOff val="-157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506478"/>
              <a:satOff val="-2973"/>
              <a:lumOff val="-157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8A78BD-F237-4667-B8AD-2AB8B6FB12D2}">
      <dsp:nvSpPr>
        <dsp:cNvPr id="0" name=""/>
        <dsp:cNvSpPr/>
      </dsp:nvSpPr>
      <dsp:spPr>
        <a:xfrm>
          <a:off x="726896" y="1269827"/>
          <a:ext cx="3159407" cy="4620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638851"/>
              <a:satOff val="-1944"/>
              <a:lumOff val="-102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Central Count Verification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Reconciliation</a:t>
          </a:r>
        </a:p>
      </dsp:txBody>
      <dsp:txXfrm>
        <a:off x="726896" y="1269827"/>
        <a:ext cx="3159407" cy="462053"/>
      </dsp:txXfrm>
    </dsp:sp>
    <dsp:sp modelId="{4C585C33-DB99-4E15-9501-CA563F116861}">
      <dsp:nvSpPr>
        <dsp:cNvPr id="0" name=""/>
        <dsp:cNvSpPr/>
      </dsp:nvSpPr>
      <dsp:spPr>
        <a:xfrm>
          <a:off x="726896" y="1855450"/>
          <a:ext cx="3118861" cy="283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Print ALL required tapes</a:t>
          </a:r>
        </a:p>
      </dsp:txBody>
      <dsp:txXfrm>
        <a:off x="726896" y="1855450"/>
        <a:ext cx="3118861" cy="283532"/>
      </dsp:txXfrm>
    </dsp:sp>
    <dsp:sp modelId="{8EC626D7-69BE-49EF-8FA5-41AC000F033D}">
      <dsp:nvSpPr>
        <dsp:cNvPr id="0" name=""/>
        <dsp:cNvSpPr/>
      </dsp:nvSpPr>
      <dsp:spPr>
        <a:xfrm>
          <a:off x="726896" y="2138982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699284"/>
                <a:satOff val="-3202"/>
                <a:lumOff val="-16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699284"/>
                <a:satOff val="-3202"/>
                <a:lumOff val="-16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699284"/>
                <a:satOff val="-3202"/>
                <a:lumOff val="-16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699284"/>
              <a:satOff val="-3202"/>
              <a:lumOff val="-169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B72BB7-510E-4D20-8511-D09F861B5C91}">
      <dsp:nvSpPr>
        <dsp:cNvPr id="0" name=""/>
        <dsp:cNvSpPr/>
      </dsp:nvSpPr>
      <dsp:spPr>
        <a:xfrm>
          <a:off x="1165270" y="2138982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2892090"/>
                <a:satOff val="-3431"/>
                <a:lumOff val="-181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892090"/>
                <a:satOff val="-3431"/>
                <a:lumOff val="-181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892090"/>
                <a:satOff val="-3431"/>
                <a:lumOff val="-181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2892090"/>
              <a:satOff val="-3431"/>
              <a:lumOff val="-181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56F4FA-1597-41C9-B939-2B53E5493854}">
      <dsp:nvSpPr>
        <dsp:cNvPr id="0" name=""/>
        <dsp:cNvSpPr/>
      </dsp:nvSpPr>
      <dsp:spPr>
        <a:xfrm>
          <a:off x="1603990" y="2138982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084896"/>
                <a:satOff val="-3659"/>
                <a:lumOff val="-193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084896"/>
                <a:satOff val="-3659"/>
                <a:lumOff val="-193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084896"/>
                <a:satOff val="-3659"/>
                <a:lumOff val="-193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084896"/>
              <a:satOff val="-3659"/>
              <a:lumOff val="-193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B89D2A-FEFF-4F3A-865D-28D9F0F8BCD6}">
      <dsp:nvSpPr>
        <dsp:cNvPr id="0" name=""/>
        <dsp:cNvSpPr/>
      </dsp:nvSpPr>
      <dsp:spPr>
        <a:xfrm>
          <a:off x="2042363" y="2138982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277702"/>
                <a:satOff val="-3888"/>
                <a:lumOff val="-2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277702"/>
                <a:satOff val="-3888"/>
                <a:lumOff val="-2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277702"/>
                <a:satOff val="-3888"/>
                <a:lumOff val="-2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1E6022-81EB-48E3-BC14-B637CC1CC297}">
      <dsp:nvSpPr>
        <dsp:cNvPr id="0" name=""/>
        <dsp:cNvSpPr/>
      </dsp:nvSpPr>
      <dsp:spPr>
        <a:xfrm>
          <a:off x="2481083" y="2138982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470508"/>
                <a:satOff val="-4117"/>
                <a:lumOff val="-21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470508"/>
                <a:satOff val="-4117"/>
                <a:lumOff val="-21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470508"/>
                <a:satOff val="-4117"/>
                <a:lumOff val="-21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470508"/>
              <a:satOff val="-4117"/>
              <a:lumOff val="-218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6DDF1A-A945-4D5B-AA18-1A2E49481C81}">
      <dsp:nvSpPr>
        <dsp:cNvPr id="0" name=""/>
        <dsp:cNvSpPr/>
      </dsp:nvSpPr>
      <dsp:spPr>
        <a:xfrm>
          <a:off x="2919456" y="2138982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663314"/>
                <a:satOff val="-4345"/>
                <a:lumOff val="-23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63314"/>
                <a:satOff val="-4345"/>
                <a:lumOff val="-23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63314"/>
                <a:satOff val="-4345"/>
                <a:lumOff val="-23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663314"/>
              <a:satOff val="-4345"/>
              <a:lumOff val="-230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8B389C-16F7-4A38-9293-67B5AA344B58}">
      <dsp:nvSpPr>
        <dsp:cNvPr id="0" name=""/>
        <dsp:cNvSpPr/>
      </dsp:nvSpPr>
      <dsp:spPr>
        <a:xfrm>
          <a:off x="3358176" y="2138982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3856120"/>
                <a:satOff val="-4574"/>
                <a:lumOff val="-24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856120"/>
                <a:satOff val="-4574"/>
                <a:lumOff val="-24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856120"/>
                <a:satOff val="-4574"/>
                <a:lumOff val="-24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3856120"/>
              <a:satOff val="-4574"/>
              <a:lumOff val="-24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23A587-3C75-4B8E-9554-A003435CDFA2}">
      <dsp:nvSpPr>
        <dsp:cNvPr id="0" name=""/>
        <dsp:cNvSpPr/>
      </dsp:nvSpPr>
      <dsp:spPr>
        <a:xfrm>
          <a:off x="726896" y="2196739"/>
          <a:ext cx="3159407" cy="4620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3277702"/>
              <a:satOff val="-3888"/>
              <a:lumOff val="-205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Precinct by Precinct Results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Ballot ID Report</a:t>
          </a:r>
        </a:p>
      </dsp:txBody>
      <dsp:txXfrm>
        <a:off x="726896" y="2196739"/>
        <a:ext cx="3159407" cy="462053"/>
      </dsp:txXfrm>
    </dsp:sp>
    <dsp:sp modelId="{470DEC47-66D3-4033-B07F-EA234AD2A045}">
      <dsp:nvSpPr>
        <dsp:cNvPr id="0" name=""/>
        <dsp:cNvSpPr/>
      </dsp:nvSpPr>
      <dsp:spPr>
        <a:xfrm>
          <a:off x="726896" y="2782361"/>
          <a:ext cx="3118861" cy="283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Final Reconciliation</a:t>
          </a:r>
        </a:p>
      </dsp:txBody>
      <dsp:txXfrm>
        <a:off x="726896" y="2782361"/>
        <a:ext cx="3118861" cy="283532"/>
      </dsp:txXfrm>
    </dsp:sp>
    <dsp:sp modelId="{3A26BDE0-3AB6-42F6-9DE4-8B14767BCBD4}">
      <dsp:nvSpPr>
        <dsp:cNvPr id="0" name=""/>
        <dsp:cNvSpPr/>
      </dsp:nvSpPr>
      <dsp:spPr>
        <a:xfrm>
          <a:off x="726896" y="3065894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048926"/>
                <a:satOff val="-4803"/>
                <a:lumOff val="-25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048926"/>
                <a:satOff val="-4803"/>
                <a:lumOff val="-25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048926"/>
                <a:satOff val="-4803"/>
                <a:lumOff val="-25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048926"/>
              <a:satOff val="-4803"/>
              <a:lumOff val="-25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42E9F9-089B-45BC-AE18-86AF50FDE379}">
      <dsp:nvSpPr>
        <dsp:cNvPr id="0" name=""/>
        <dsp:cNvSpPr/>
      </dsp:nvSpPr>
      <dsp:spPr>
        <a:xfrm>
          <a:off x="1165270" y="3065894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241732"/>
                <a:satOff val="-5032"/>
                <a:lumOff val="-266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241732"/>
                <a:satOff val="-5032"/>
                <a:lumOff val="-266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241732"/>
                <a:satOff val="-5032"/>
                <a:lumOff val="-266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241732"/>
              <a:satOff val="-5032"/>
              <a:lumOff val="-266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B8526E-5CAB-48EC-9DEE-04E767CF1A8C}">
      <dsp:nvSpPr>
        <dsp:cNvPr id="0" name=""/>
        <dsp:cNvSpPr/>
      </dsp:nvSpPr>
      <dsp:spPr>
        <a:xfrm>
          <a:off x="1603990" y="3065894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434538"/>
                <a:satOff val="-5260"/>
                <a:lumOff val="-278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434538"/>
                <a:satOff val="-5260"/>
                <a:lumOff val="-278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434538"/>
                <a:satOff val="-5260"/>
                <a:lumOff val="-278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434538"/>
              <a:satOff val="-5260"/>
              <a:lumOff val="-278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75C6DC-CD4C-4768-A950-8664B846D79B}">
      <dsp:nvSpPr>
        <dsp:cNvPr id="0" name=""/>
        <dsp:cNvSpPr/>
      </dsp:nvSpPr>
      <dsp:spPr>
        <a:xfrm>
          <a:off x="2042363" y="3065894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627343"/>
                <a:satOff val="-5489"/>
                <a:lumOff val="-29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627343"/>
                <a:satOff val="-5489"/>
                <a:lumOff val="-29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627343"/>
                <a:satOff val="-5489"/>
                <a:lumOff val="-29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627343"/>
              <a:satOff val="-5489"/>
              <a:lumOff val="-29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E00F26-9225-4D5A-8452-60275EDCEFD0}">
      <dsp:nvSpPr>
        <dsp:cNvPr id="0" name=""/>
        <dsp:cNvSpPr/>
      </dsp:nvSpPr>
      <dsp:spPr>
        <a:xfrm>
          <a:off x="2481083" y="3065894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4820149"/>
                <a:satOff val="-5718"/>
                <a:lumOff val="-302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20149"/>
                <a:satOff val="-5718"/>
                <a:lumOff val="-302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20149"/>
                <a:satOff val="-5718"/>
                <a:lumOff val="-302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4820149"/>
              <a:satOff val="-5718"/>
              <a:lumOff val="-302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600675-2B99-402E-8808-3C8C6FE0B12B}">
      <dsp:nvSpPr>
        <dsp:cNvPr id="0" name=""/>
        <dsp:cNvSpPr/>
      </dsp:nvSpPr>
      <dsp:spPr>
        <a:xfrm>
          <a:off x="2919456" y="3065894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012955"/>
                <a:satOff val="-5946"/>
                <a:lumOff val="-31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012955"/>
                <a:satOff val="-5946"/>
                <a:lumOff val="-31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012955"/>
                <a:satOff val="-5946"/>
                <a:lumOff val="-31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012955"/>
              <a:satOff val="-5946"/>
              <a:lumOff val="-314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155671-52DB-4E16-84BE-20A9366C103C}">
      <dsp:nvSpPr>
        <dsp:cNvPr id="0" name=""/>
        <dsp:cNvSpPr/>
      </dsp:nvSpPr>
      <dsp:spPr>
        <a:xfrm>
          <a:off x="3358176" y="3065894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205761"/>
                <a:satOff val="-6175"/>
                <a:lumOff val="-32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205761"/>
                <a:satOff val="-6175"/>
                <a:lumOff val="-32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205761"/>
                <a:satOff val="-6175"/>
                <a:lumOff val="-32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205761"/>
              <a:satOff val="-6175"/>
              <a:lumOff val="-326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308A79-EBF3-4999-8691-20E889052806}">
      <dsp:nvSpPr>
        <dsp:cNvPr id="0" name=""/>
        <dsp:cNvSpPr/>
      </dsp:nvSpPr>
      <dsp:spPr>
        <a:xfrm>
          <a:off x="726896" y="3123651"/>
          <a:ext cx="3159407" cy="4620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4916553"/>
              <a:satOff val="-5832"/>
              <a:lumOff val="-308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All Votes Cast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Canvass</a:t>
          </a:r>
        </a:p>
      </dsp:txBody>
      <dsp:txXfrm>
        <a:off x="726896" y="3123651"/>
        <a:ext cx="3159407" cy="462053"/>
      </dsp:txXfrm>
    </dsp:sp>
    <dsp:sp modelId="{15F4CAD0-EA7C-4F22-AF0C-9A78EB25C553}">
      <dsp:nvSpPr>
        <dsp:cNvPr id="0" name=""/>
        <dsp:cNvSpPr/>
      </dsp:nvSpPr>
      <dsp:spPr>
        <a:xfrm>
          <a:off x="726896" y="3709273"/>
          <a:ext cx="3118861" cy="283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Partial Manual Count</a:t>
          </a:r>
        </a:p>
      </dsp:txBody>
      <dsp:txXfrm>
        <a:off x="726896" y="3709273"/>
        <a:ext cx="3118861" cy="283532"/>
      </dsp:txXfrm>
    </dsp:sp>
    <dsp:sp modelId="{92692203-7F9E-4A37-A490-52BCE8BDAE3A}">
      <dsp:nvSpPr>
        <dsp:cNvPr id="0" name=""/>
        <dsp:cNvSpPr/>
      </dsp:nvSpPr>
      <dsp:spPr>
        <a:xfrm>
          <a:off x="726896" y="3992806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398568"/>
                <a:satOff val="-6404"/>
                <a:lumOff val="-33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398568"/>
                <a:satOff val="-6404"/>
                <a:lumOff val="-33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398568"/>
                <a:satOff val="-6404"/>
                <a:lumOff val="-33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398568"/>
              <a:satOff val="-6404"/>
              <a:lumOff val="-33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D5946E-B828-4343-9E1D-0A3CE4E465EB}">
      <dsp:nvSpPr>
        <dsp:cNvPr id="0" name=""/>
        <dsp:cNvSpPr/>
      </dsp:nvSpPr>
      <dsp:spPr>
        <a:xfrm>
          <a:off x="1165270" y="3992806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591373"/>
                <a:satOff val="-6632"/>
                <a:lumOff val="-35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591373"/>
                <a:satOff val="-6632"/>
                <a:lumOff val="-35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591373"/>
                <a:satOff val="-6632"/>
                <a:lumOff val="-35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591373"/>
              <a:satOff val="-6632"/>
              <a:lumOff val="-351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9DBA83-A578-4072-965A-3BA403D66F3F}">
      <dsp:nvSpPr>
        <dsp:cNvPr id="0" name=""/>
        <dsp:cNvSpPr/>
      </dsp:nvSpPr>
      <dsp:spPr>
        <a:xfrm>
          <a:off x="1603990" y="3992806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784180"/>
                <a:satOff val="-6861"/>
                <a:lumOff val="-36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784180"/>
                <a:satOff val="-6861"/>
                <a:lumOff val="-36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784180"/>
                <a:satOff val="-6861"/>
                <a:lumOff val="-36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784180"/>
              <a:satOff val="-6861"/>
              <a:lumOff val="-363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6D1AF0-1DD9-4128-B173-5A7E3A88FB47}">
      <dsp:nvSpPr>
        <dsp:cNvPr id="0" name=""/>
        <dsp:cNvSpPr/>
      </dsp:nvSpPr>
      <dsp:spPr>
        <a:xfrm>
          <a:off x="2042363" y="3992806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5976985"/>
                <a:satOff val="-7090"/>
                <a:lumOff val="-37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976985"/>
                <a:satOff val="-7090"/>
                <a:lumOff val="-37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976985"/>
                <a:satOff val="-7090"/>
                <a:lumOff val="-37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5976985"/>
              <a:satOff val="-7090"/>
              <a:lumOff val="-375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17D5F1-D729-4E3E-A3F9-74BE6FA71733}">
      <dsp:nvSpPr>
        <dsp:cNvPr id="0" name=""/>
        <dsp:cNvSpPr/>
      </dsp:nvSpPr>
      <dsp:spPr>
        <a:xfrm>
          <a:off x="2481083" y="3992806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6169791"/>
                <a:satOff val="-7319"/>
                <a:lumOff val="-387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169791"/>
                <a:satOff val="-7319"/>
                <a:lumOff val="-387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169791"/>
                <a:satOff val="-7319"/>
                <a:lumOff val="-387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169791"/>
              <a:satOff val="-7319"/>
              <a:lumOff val="-387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6AF739-9FF4-4604-BA01-7496EA1E39AD}">
      <dsp:nvSpPr>
        <dsp:cNvPr id="0" name=""/>
        <dsp:cNvSpPr/>
      </dsp:nvSpPr>
      <dsp:spPr>
        <a:xfrm>
          <a:off x="2919456" y="3992806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6362597"/>
                <a:satOff val="-7547"/>
                <a:lumOff val="-39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362597"/>
                <a:satOff val="-7547"/>
                <a:lumOff val="-39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362597"/>
                <a:satOff val="-7547"/>
                <a:lumOff val="-39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362597"/>
              <a:satOff val="-7547"/>
              <a:lumOff val="-399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2C4D96-E5CA-4012-99E6-F2F8524B4960}">
      <dsp:nvSpPr>
        <dsp:cNvPr id="0" name=""/>
        <dsp:cNvSpPr/>
      </dsp:nvSpPr>
      <dsp:spPr>
        <a:xfrm>
          <a:off x="3358176" y="3992806"/>
          <a:ext cx="729813" cy="577567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2">
                <a:hueOff val="-6555403"/>
                <a:satOff val="-7776"/>
                <a:lumOff val="-41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555403"/>
                <a:satOff val="-7776"/>
                <a:lumOff val="-41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555403"/>
                <a:satOff val="-7776"/>
                <a:lumOff val="-41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5C78BC-23AC-482E-9F90-3B80E3945C01}">
      <dsp:nvSpPr>
        <dsp:cNvPr id="0" name=""/>
        <dsp:cNvSpPr/>
      </dsp:nvSpPr>
      <dsp:spPr>
        <a:xfrm>
          <a:off x="726896" y="4050563"/>
          <a:ext cx="3159407" cy="4620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6555403"/>
              <a:satOff val="-7776"/>
              <a:lumOff val="-411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3 Precincts  Early Voting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3 Locations for Election Day</a:t>
          </a:r>
        </a:p>
      </dsp:txBody>
      <dsp:txXfrm>
        <a:off x="726896" y="4050563"/>
        <a:ext cx="3159407" cy="462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81D24A-EF38-4949-81EA-C39AA50871C5}" type="datetime1">
              <a:rPr lang="en-US" smtClean="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A895-DC24-4A80-9E4B-77E8C98B8261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491E-4104-40E9-885C-6629BDFE1DBB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F328-D78C-4AE3-9BD5-6819CFE7241A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783FD6-3C14-4BAD-B096-2ECF8D7D1C88}" type="datetime1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5541-7853-4DCC-906F-39CE0BB88B8E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90FE-2B5A-46A8-B4F6-76CB6FDA68AC}" type="datetime1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2738-2C3A-4E5B-A4DB-9708318E767B}" type="datetime1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9EB1C49-F74B-47FE-8050-CE9AAF0717AC}" type="datetime1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7B2-B504-486D-85D3-4C584AEF2C6C}" type="datetime1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75C8C5-A9A9-4B3A-B134-0E3A713D185C}" type="datetime1">
              <a:rPr lang="en-US" smtClean="0"/>
              <a:pPr/>
              <a:t>1/23/2024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/>
              <a:endParaRPr/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5A4F0574-43A3-46A0-8870-1B2305CBE5B3}" type="datetime1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hyperlink" Target="mailto:kocon@brazoscountytx.gov" TargetMode="External"/><Relationship Id="rId7" Type="http://schemas.openxmlformats.org/officeDocument/2006/relationships/hyperlink" Target="mailto:rrodriguez@brazoscountytx.gov" TargetMode="External"/><Relationship Id="rId2" Type="http://schemas.openxmlformats.org/officeDocument/2006/relationships/hyperlink" Target="mailto:thancock@brazoscountytx.gov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white@brazoscountytx.gov" TargetMode="External"/><Relationship Id="rId5" Type="http://schemas.openxmlformats.org/officeDocument/2006/relationships/hyperlink" Target="mailto:kschuetze@brazoscountytx.gov" TargetMode="External"/><Relationship Id="rId4" Type="http://schemas.openxmlformats.org/officeDocument/2006/relationships/hyperlink" Target="mailto:pvelasquez@brazoscountytx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s.state.tx.us/elections/laws/certinfobyvendor.shtml" TargetMode="External"/><Relationship Id="rId2" Type="http://schemas.openxmlformats.org/officeDocument/2006/relationships/hyperlink" Target="https://www.eac.gov/admin/voting-system-update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60612" y="3505200"/>
            <a:ext cx="8329031" cy="1841927"/>
          </a:xfrm>
        </p:spPr>
        <p:txBody>
          <a:bodyPr/>
          <a:lstStyle/>
          <a:p>
            <a:r>
              <a:rPr lang="en-US" dirty="0"/>
              <a:t>Secure Elections in Brazos County</a:t>
            </a:r>
          </a:p>
        </p:txBody>
      </p:sp>
      <p:pic>
        <p:nvPicPr>
          <p:cNvPr id="7" name="Picture 6" descr="A picture containing text, clipart">
            <a:extLst>
              <a:ext uri="{FF2B5EF4-FFF2-40B4-BE49-F238E27FC236}">
                <a16:creationId xmlns:a16="http://schemas.microsoft.com/office/drawing/2014/main" id="{DBA35F2F-389A-C4A5-502E-D07D22429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012" y="228600"/>
            <a:ext cx="2743200" cy="298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7212" y="533400"/>
            <a:ext cx="9356254" cy="990600"/>
          </a:xfrm>
        </p:spPr>
        <p:txBody>
          <a:bodyPr>
            <a:normAutofit/>
          </a:bodyPr>
          <a:lstStyle/>
          <a:p>
            <a:r>
              <a:rPr lang="en-US" dirty="0"/>
              <a:t>What is in the QR code?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7C30B-AF0D-EC3C-456D-E92AA1D05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3412" y="1676400"/>
            <a:ext cx="3276600" cy="4495800"/>
          </a:xfrm>
        </p:spPr>
        <p:txBody>
          <a:bodyPr>
            <a:normAutofit/>
          </a:bodyPr>
          <a:lstStyle/>
          <a:p>
            <a:r>
              <a:rPr lang="en-US" dirty="0"/>
              <a:t>The QR Code is a security hash that lets the Verity Scan know that the ballot is a secure ballot that was issued from a Verity DUO assigned to this election.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7026A71-F0E7-027D-A8BE-6B6EE4359E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7213" y="1828800"/>
            <a:ext cx="5943600" cy="2008339"/>
          </a:xfrm>
        </p:spPr>
      </p:pic>
    </p:spTree>
    <p:extLst>
      <p:ext uri="{BB962C8B-B14F-4D97-AF65-F5344CB8AC3E}">
        <p14:creationId xmlns:p14="http://schemas.microsoft.com/office/powerpoint/2010/main" val="2914515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358" y="381000"/>
            <a:ext cx="9356254" cy="1066800"/>
          </a:xfrm>
        </p:spPr>
        <p:txBody>
          <a:bodyPr>
            <a:normAutofit/>
          </a:bodyPr>
          <a:lstStyle/>
          <a:p>
            <a:r>
              <a:rPr lang="en-US" dirty="0"/>
              <a:t>Ballot Numbering – </a:t>
            </a:r>
            <a:br>
              <a:rPr lang="en-US" dirty="0"/>
            </a:br>
            <a:r>
              <a:rPr lang="en-US" dirty="0"/>
              <a:t>Random electronic or Pre-numbered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5D6A92-2EB2-34F0-93DA-D20C707918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0433"/>
          <a:stretch/>
        </p:blipFill>
        <p:spPr>
          <a:xfrm>
            <a:off x="6696068" y="1905000"/>
            <a:ext cx="4892688" cy="3200401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ECC94AD2-17A1-1611-1F1C-A70D7B121584}"/>
              </a:ext>
            </a:extLst>
          </p:cNvPr>
          <p:cNvSpPr/>
          <p:nvPr/>
        </p:nvSpPr>
        <p:spPr>
          <a:xfrm>
            <a:off x="9326124" y="2286000"/>
            <a:ext cx="2233612" cy="457200"/>
          </a:xfrm>
          <a:prstGeom prst="ellipse">
            <a:avLst/>
          </a:prstGeom>
          <a:noFill/>
          <a:ln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7C30B-AF0D-EC3C-456D-E92AA1D05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3412" y="1676400"/>
            <a:ext cx="41910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Human Readable Unique Identifier</a:t>
            </a:r>
          </a:p>
          <a:p>
            <a:r>
              <a:rPr lang="en-US" dirty="0"/>
              <a:t>Device Type – DUO is 2</a:t>
            </a:r>
          </a:p>
          <a:p>
            <a:r>
              <a:rPr lang="en-US" dirty="0"/>
              <a:t>Device ID – Serial number of device</a:t>
            </a:r>
          </a:p>
          <a:p>
            <a:r>
              <a:rPr lang="en-US" dirty="0"/>
              <a:t>Session Number – We do not use Controller more than once in a cycle</a:t>
            </a:r>
          </a:p>
          <a:p>
            <a:r>
              <a:rPr lang="en-US" dirty="0"/>
              <a:t>Random number generated by Controller</a:t>
            </a:r>
          </a:p>
          <a:p>
            <a:endParaRPr lang="en-US" dirty="0">
              <a:highlight>
                <a:srgbClr val="00FF00"/>
              </a:highlight>
            </a:endParaRPr>
          </a:p>
          <a:p>
            <a:r>
              <a:rPr lang="en-US" dirty="0">
                <a:highlight>
                  <a:srgbClr val="00FF00"/>
                </a:highlight>
              </a:rPr>
              <a:t>2</a:t>
            </a:r>
            <a:r>
              <a:rPr lang="en-US" dirty="0"/>
              <a:t>-</a:t>
            </a:r>
            <a:r>
              <a:rPr lang="en-US" dirty="0">
                <a:highlight>
                  <a:srgbClr val="FF0000"/>
                </a:highlight>
              </a:rPr>
              <a:t>017657</a:t>
            </a:r>
            <a:r>
              <a:rPr lang="en-US" dirty="0"/>
              <a:t>-</a:t>
            </a:r>
            <a:r>
              <a:rPr lang="en-US" dirty="0">
                <a:solidFill>
                  <a:srgbClr val="002060"/>
                </a:solidFill>
              </a:rPr>
              <a:t>0003</a:t>
            </a:r>
            <a:r>
              <a:rPr lang="en-US" dirty="0"/>
              <a:t>00000058</a:t>
            </a:r>
          </a:p>
          <a:p>
            <a:r>
              <a:rPr lang="en-US" dirty="0">
                <a:highlight>
                  <a:srgbClr val="00FF00"/>
                </a:highlight>
              </a:rPr>
              <a:t>Device Type</a:t>
            </a:r>
          </a:p>
          <a:p>
            <a:r>
              <a:rPr lang="en-US" dirty="0">
                <a:highlight>
                  <a:srgbClr val="FF0000"/>
                </a:highlight>
              </a:rPr>
              <a:t>Device ID</a:t>
            </a:r>
          </a:p>
          <a:p>
            <a:r>
              <a:rPr lang="en-US" dirty="0">
                <a:highlight>
                  <a:srgbClr val="000080"/>
                </a:highlight>
              </a:rPr>
              <a:t>Session Number</a:t>
            </a:r>
          </a:p>
          <a:p>
            <a:r>
              <a:rPr lang="en-US" dirty="0"/>
              <a:t>Random Number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55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358" y="381000"/>
            <a:ext cx="9356254" cy="1066800"/>
          </a:xfrm>
        </p:spPr>
        <p:txBody>
          <a:bodyPr>
            <a:normAutofit/>
          </a:bodyPr>
          <a:lstStyle/>
          <a:p>
            <a:r>
              <a:rPr lang="en-US" dirty="0"/>
              <a:t>Ballots Issued Report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7C30B-AF0D-EC3C-456D-E92AA1D05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3412" y="1676400"/>
            <a:ext cx="4191000" cy="4724400"/>
          </a:xfrm>
        </p:spPr>
        <p:txBody>
          <a:bodyPr>
            <a:normAutofit/>
          </a:bodyPr>
          <a:lstStyle/>
          <a:p>
            <a:r>
              <a:rPr lang="en-US" dirty="0"/>
              <a:t>Election</a:t>
            </a:r>
          </a:p>
          <a:p>
            <a:r>
              <a:rPr lang="en-US" dirty="0"/>
              <a:t>Location</a:t>
            </a:r>
          </a:p>
          <a:p>
            <a:r>
              <a:rPr lang="en-US" dirty="0"/>
              <a:t>Equipment Information</a:t>
            </a:r>
          </a:p>
          <a:p>
            <a:r>
              <a:rPr lang="en-US" dirty="0">
                <a:solidFill>
                  <a:schemeClr val="accent6"/>
                </a:solidFill>
              </a:rPr>
              <a:t>Ballot Count</a:t>
            </a:r>
          </a:p>
          <a:p>
            <a:r>
              <a:rPr lang="en-US" dirty="0">
                <a:solidFill>
                  <a:schemeClr val="bg2"/>
                </a:solidFill>
              </a:rPr>
              <a:t>List of Ballots Issued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BE695F3-D61D-5AE2-9F10-E3D5E1901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8012" y="1411224"/>
            <a:ext cx="2057401" cy="5031815"/>
          </a:xfr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D4233B6A-4212-A178-1E42-ABA23E39653A}"/>
              </a:ext>
            </a:extLst>
          </p:cNvPr>
          <p:cNvSpPr/>
          <p:nvPr/>
        </p:nvSpPr>
        <p:spPr>
          <a:xfrm>
            <a:off x="8304212" y="3657600"/>
            <a:ext cx="1981201" cy="381000"/>
          </a:xfrm>
          <a:prstGeom prst="ellipse">
            <a:avLst/>
          </a:prstGeom>
          <a:noFill/>
          <a:ln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FDB3ECE-6DB6-03BD-BB81-A954482B2EB8}"/>
              </a:ext>
            </a:extLst>
          </p:cNvPr>
          <p:cNvSpPr/>
          <p:nvPr/>
        </p:nvSpPr>
        <p:spPr>
          <a:xfrm>
            <a:off x="8380412" y="5105400"/>
            <a:ext cx="1447800" cy="1524000"/>
          </a:xfrm>
          <a:prstGeom prst="ellipse">
            <a:avLst/>
          </a:prstGeom>
          <a:noFill/>
          <a:ln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8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358" y="381000"/>
            <a:ext cx="9356254" cy="1066800"/>
          </a:xfrm>
        </p:spPr>
        <p:txBody>
          <a:bodyPr>
            <a:normAutofit/>
          </a:bodyPr>
          <a:lstStyle/>
          <a:p>
            <a:r>
              <a:rPr lang="en-US" dirty="0"/>
              <a:t>Pre-Numbered Ballots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7C30B-AF0D-EC3C-456D-E92AA1D05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3412" y="1676400"/>
            <a:ext cx="3581400" cy="4724400"/>
          </a:xfrm>
        </p:spPr>
        <p:txBody>
          <a:bodyPr>
            <a:normAutofit/>
          </a:bodyPr>
          <a:lstStyle/>
          <a:p>
            <a:r>
              <a:rPr lang="en-US" dirty="0"/>
              <a:t>Printed ballot that has a serial number printed on it.</a:t>
            </a:r>
          </a:p>
          <a:p>
            <a:r>
              <a:rPr lang="en-US" dirty="0"/>
              <a:t>Range of serial numbers are assigned to a location.</a:t>
            </a:r>
          </a:p>
          <a:p>
            <a:r>
              <a:rPr lang="en-US" dirty="0"/>
              <a:t>Judge shuffles ballots.</a:t>
            </a:r>
          </a:p>
          <a:p>
            <a:r>
              <a:rPr lang="en-US" dirty="0"/>
              <a:t>Voter chooses his ballot.</a:t>
            </a:r>
          </a:p>
          <a:p>
            <a:r>
              <a:rPr lang="en-US" dirty="0"/>
              <a:t>Part of the election records and must be stored for 22 months before being destroyed.</a:t>
            </a:r>
          </a:p>
          <a:p>
            <a:r>
              <a:rPr lang="en-US" dirty="0"/>
              <a:t>Same rules for ballot stock with pre-printed serial numbers.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C87482D0-282D-29E4-E1B2-9AF51BF78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61012" y="2037469"/>
            <a:ext cx="6043612" cy="2783062"/>
          </a:xfrm>
        </p:spPr>
      </p:pic>
    </p:spTree>
    <p:extLst>
      <p:ext uri="{BB962C8B-B14F-4D97-AF65-F5344CB8AC3E}">
        <p14:creationId xmlns:p14="http://schemas.microsoft.com/office/powerpoint/2010/main" val="308579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4412" y="609600"/>
            <a:ext cx="8329031" cy="912885"/>
          </a:xfrm>
        </p:spPr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9CDFD1-B460-A64D-D0ED-491F250DF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412" y="1828800"/>
            <a:ext cx="4953000" cy="4495799"/>
          </a:xfrm>
        </p:spPr>
        <p:txBody>
          <a:bodyPr>
            <a:normAutofit lnSpcReduction="10000"/>
          </a:bodyPr>
          <a:lstStyle/>
          <a:p>
            <a:r>
              <a:rPr lang="en-US" sz="1400" dirty="0"/>
              <a:t>Trudy Hancock, REO, CERA</a:t>
            </a:r>
          </a:p>
          <a:p>
            <a:r>
              <a:rPr lang="en-US" sz="1400" dirty="0"/>
              <a:t>Elections Administrator</a:t>
            </a:r>
          </a:p>
          <a:p>
            <a:r>
              <a:rPr lang="en-US" sz="1400" dirty="0">
                <a:hlinkClick r:id="rId2"/>
              </a:rPr>
              <a:t>thancock@brazoscountytx.gov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Krystal Ocon, REO</a:t>
            </a:r>
          </a:p>
          <a:p>
            <a:r>
              <a:rPr lang="en-US" sz="1400" dirty="0"/>
              <a:t>Elections Coordinator</a:t>
            </a:r>
          </a:p>
          <a:p>
            <a:r>
              <a:rPr lang="en-US" sz="1400" dirty="0">
                <a:hlinkClick r:id="rId3"/>
              </a:rPr>
              <a:t>kocon@brazoscountytx.gov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Paul Velasquez</a:t>
            </a:r>
          </a:p>
          <a:p>
            <a:r>
              <a:rPr lang="en-US" sz="1400" dirty="0"/>
              <a:t>Asst. Elections Coordinator/Ballots by Mail</a:t>
            </a:r>
          </a:p>
          <a:p>
            <a:r>
              <a:rPr lang="en-US" sz="1400" dirty="0">
                <a:hlinkClick r:id="rId4"/>
              </a:rPr>
              <a:t>pvelasquez@brazoscountytx.gov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Kathy Schuetze</a:t>
            </a:r>
          </a:p>
          <a:p>
            <a:r>
              <a:rPr lang="en-US" sz="1400" dirty="0"/>
              <a:t>Voter Registration Coordinator</a:t>
            </a:r>
          </a:p>
          <a:p>
            <a:r>
              <a:rPr lang="en-US" sz="1400" dirty="0">
                <a:hlinkClick r:id="rId5"/>
              </a:rPr>
              <a:t>kschuetze@brazoscountytx.gov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Regina White</a:t>
            </a:r>
          </a:p>
          <a:p>
            <a:r>
              <a:rPr lang="en-US" sz="1400" dirty="0"/>
              <a:t>Asst. Voter Registration Coordinator</a:t>
            </a:r>
          </a:p>
          <a:p>
            <a:r>
              <a:rPr lang="en-US" sz="1400" dirty="0">
                <a:hlinkClick r:id="rId6"/>
              </a:rPr>
              <a:t>rwhite@brazoscountytx.gov</a:t>
            </a:r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Raymond Rodriguez</a:t>
            </a:r>
          </a:p>
          <a:p>
            <a:r>
              <a:rPr lang="en-US" sz="1400" dirty="0"/>
              <a:t>Warehouse Manager</a:t>
            </a:r>
          </a:p>
          <a:p>
            <a:r>
              <a:rPr lang="en-US" sz="1400" dirty="0">
                <a:hlinkClick r:id="rId7"/>
              </a:rPr>
              <a:t>rrodriguez@brazoscountytx.gov</a:t>
            </a:r>
            <a:endParaRPr lang="en-US" sz="1400" dirty="0"/>
          </a:p>
          <a:p>
            <a:endParaRPr lang="en-US" sz="140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9B8867-3427-65A7-CE85-801A39A70394}"/>
              </a:ext>
            </a:extLst>
          </p:cNvPr>
          <p:cNvSpPr txBox="1"/>
          <p:nvPr/>
        </p:nvSpPr>
        <p:spPr>
          <a:xfrm>
            <a:off x="7923212" y="1828800"/>
            <a:ext cx="33528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300 E William J Bryan Pkwy, Suite 100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Bryan, Texas 77803</a:t>
            </a:r>
          </a:p>
          <a:p>
            <a:pPr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sz="1400" dirty="0"/>
              <a:t>979-361-5770 (Main)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979-361-5779 (Fax)</a:t>
            </a:r>
          </a:p>
        </p:txBody>
      </p:sp>
      <p:pic>
        <p:nvPicPr>
          <p:cNvPr id="9" name="Picture 8" descr="A picture containing text, clipart">
            <a:extLst>
              <a:ext uri="{FF2B5EF4-FFF2-40B4-BE49-F238E27FC236}">
                <a16:creationId xmlns:a16="http://schemas.microsoft.com/office/drawing/2014/main" id="{7A2029F6-F541-8D24-163E-7C847B34BA4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8012" y="3238138"/>
            <a:ext cx="2743200" cy="298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 Staff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Voter Registration</a:t>
            </a:r>
          </a:p>
          <a:p>
            <a:pPr lvl="1"/>
            <a:r>
              <a:rPr lang="en-US" dirty="0"/>
              <a:t>Kathy Schuetze, Voter Registration Coordinator</a:t>
            </a:r>
          </a:p>
          <a:p>
            <a:pPr lvl="1"/>
            <a:r>
              <a:rPr lang="en-US" dirty="0"/>
              <a:t>Regina White, Asst. Voter Registration Coordinator</a:t>
            </a:r>
          </a:p>
          <a:p>
            <a:pPr marL="246888" marR="0" lvl="0" indent="-2468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›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Elections</a:t>
            </a:r>
          </a:p>
          <a:p>
            <a:pPr marL="612648" marR="0" lvl="1" indent="-246888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Krystal Ocon, Elections Coordinator</a:t>
            </a:r>
          </a:p>
          <a:p>
            <a:pPr marL="612648" marR="0" lvl="1" indent="-246888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Paul Velasquez, Asst. Elections Coordinator/Ballot by Mail Clerk</a:t>
            </a:r>
          </a:p>
          <a:p>
            <a:pPr marL="246888" marR="0" lvl="0" indent="-2468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›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Equipment</a:t>
            </a:r>
          </a:p>
          <a:p>
            <a:pPr marL="612648" marR="0" lvl="1" indent="-246888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Raymond Rodriguez, Warehouse Manager</a:t>
            </a:r>
          </a:p>
          <a:p>
            <a:pPr marL="246888" marR="0" lvl="0" indent="-246888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›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IT Department</a:t>
            </a:r>
          </a:p>
          <a:p>
            <a:pPr marL="612648" marR="0" lvl="1" indent="-246888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Anthony Lane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Font typeface="Euphemia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rgbClr val="B4DCFA"/>
              </a:buClr>
              <a:buSz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2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insure SECURE elections?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8387176" cy="4572000"/>
          </a:xfrm>
        </p:spPr>
        <p:txBody>
          <a:bodyPr/>
          <a:lstStyle/>
          <a:p>
            <a:r>
              <a:rPr lang="en-US" dirty="0"/>
              <a:t>Staff (County Employees, Judges, clerks,&amp; poll watchers)</a:t>
            </a:r>
          </a:p>
          <a:p>
            <a:r>
              <a:rPr lang="en-US" dirty="0"/>
              <a:t>Certified Equipment </a:t>
            </a:r>
          </a:p>
          <a:p>
            <a:r>
              <a:rPr lang="en-US" dirty="0"/>
              <a:t>Testing</a:t>
            </a:r>
          </a:p>
          <a:p>
            <a:r>
              <a:rPr lang="en-US" dirty="0"/>
              <a:t>Verify results</a:t>
            </a:r>
          </a:p>
        </p:txBody>
      </p:sp>
    </p:spTree>
    <p:extLst>
      <p:ext uri="{BB962C8B-B14F-4D97-AF65-F5344CB8AC3E}">
        <p14:creationId xmlns:p14="http://schemas.microsoft.com/office/powerpoint/2010/main" val="152580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</p:txBody>
      </p:sp>
      <p:graphicFrame>
        <p:nvGraphicFramePr>
          <p:cNvPr id="9" name="Content Placeholder 8" descr="Vertical Accent List diagram showing 3 groups arranged one below the other with bullet points under each group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83822216"/>
              </p:ext>
            </p:extLst>
          </p:nvPr>
        </p:nvGraphicFramePr>
        <p:xfrm>
          <a:off x="6561138" y="1600200"/>
          <a:ext cx="4814887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County Employees</a:t>
            </a:r>
          </a:p>
          <a:p>
            <a:r>
              <a:rPr lang="en-US" dirty="0"/>
              <a:t>Election Workers</a:t>
            </a:r>
          </a:p>
          <a:p>
            <a:r>
              <a:rPr lang="en-US" dirty="0"/>
              <a:t>Poll Watchers</a:t>
            </a:r>
          </a:p>
        </p:txBody>
      </p:sp>
    </p:spTree>
    <p:extLst>
      <p:ext uri="{BB962C8B-B14F-4D97-AF65-F5344CB8AC3E}">
        <p14:creationId xmlns:p14="http://schemas.microsoft.com/office/powerpoint/2010/main" val="4195444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 Equipment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8768176" cy="4572000"/>
          </a:xfrm>
        </p:spPr>
        <p:txBody>
          <a:bodyPr>
            <a:normAutofit/>
          </a:bodyPr>
          <a:lstStyle/>
          <a:p>
            <a:r>
              <a:rPr lang="en-US" dirty="0"/>
              <a:t>Hart Verity is certified on Federal and State levels (</a:t>
            </a:r>
            <a:r>
              <a:rPr lang="en-US" dirty="0">
                <a:hlinkClick r:id="rId2"/>
              </a:rPr>
              <a:t>https://www.eac.gov/admin/voting-system-update</a:t>
            </a:r>
            <a:r>
              <a:rPr lang="en-US" dirty="0"/>
              <a:t> and  </a:t>
            </a:r>
            <a:r>
              <a:rPr lang="en-US" dirty="0">
                <a:hlinkClick r:id="rId3"/>
              </a:rPr>
              <a:t>https://www.sos.state.tx.us/elections/laws/certinfobyvendor.shtml</a:t>
            </a:r>
            <a:r>
              <a:rPr lang="en-US" dirty="0"/>
              <a:t>)</a:t>
            </a:r>
          </a:p>
          <a:p>
            <a:r>
              <a:rPr lang="en-US" dirty="0"/>
              <a:t>Regular maintenance, updates and necessary repairs</a:t>
            </a:r>
          </a:p>
          <a:p>
            <a:r>
              <a:rPr lang="en-US" dirty="0"/>
              <a:t>Stored in a secure climate-controlled location</a:t>
            </a:r>
          </a:p>
          <a:p>
            <a:r>
              <a:rPr lang="en-US" dirty="0"/>
              <a:t>Chain of Custody</a:t>
            </a:r>
          </a:p>
        </p:txBody>
      </p:sp>
    </p:spTree>
    <p:extLst>
      <p:ext uri="{BB962C8B-B14F-4D97-AF65-F5344CB8AC3E}">
        <p14:creationId xmlns:p14="http://schemas.microsoft.com/office/powerpoint/2010/main" val="232994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8768176" cy="4572000"/>
          </a:xfrm>
        </p:spPr>
        <p:txBody>
          <a:bodyPr>
            <a:normAutofit/>
          </a:bodyPr>
          <a:lstStyle/>
          <a:p>
            <a:r>
              <a:rPr lang="en-US" dirty="0"/>
              <a:t>In house logic and accuracy</a:t>
            </a:r>
          </a:p>
          <a:p>
            <a:r>
              <a:rPr lang="en-US" dirty="0"/>
              <a:t>Public Test</a:t>
            </a:r>
          </a:p>
          <a:p>
            <a:r>
              <a:rPr lang="en-US" dirty="0"/>
              <a:t>Second Test</a:t>
            </a:r>
          </a:p>
          <a:p>
            <a:r>
              <a:rPr lang="en-US" dirty="0"/>
              <a:t>Third Test</a:t>
            </a:r>
          </a:p>
        </p:txBody>
      </p:sp>
    </p:spTree>
    <p:extLst>
      <p:ext uri="{BB962C8B-B14F-4D97-AF65-F5344CB8AC3E}">
        <p14:creationId xmlns:p14="http://schemas.microsoft.com/office/powerpoint/2010/main" val="354052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4040" y="876299"/>
            <a:ext cx="9782801" cy="838201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we Verify Results?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9" name="Content Placeholder 8" descr="Vertical Accent List diagram showing 3 groups arranged one below the other with bullet points under each group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5515635"/>
              </p:ext>
            </p:extLst>
          </p:nvPr>
        </p:nvGraphicFramePr>
        <p:xfrm>
          <a:off x="6571954" y="990600"/>
          <a:ext cx="4814887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Early Voting</a:t>
            </a:r>
          </a:p>
          <a:p>
            <a:r>
              <a:rPr lang="en-US" dirty="0"/>
              <a:t>Election Day</a:t>
            </a:r>
          </a:p>
          <a:p>
            <a:r>
              <a:rPr lang="en-US" dirty="0"/>
              <a:t>Print all required tapes</a:t>
            </a:r>
          </a:p>
          <a:p>
            <a:r>
              <a:rPr lang="en-US" dirty="0"/>
              <a:t>Reconciliation</a:t>
            </a:r>
          </a:p>
          <a:p>
            <a:r>
              <a:rPr lang="en-US" dirty="0"/>
              <a:t>Partial Manual Count</a:t>
            </a:r>
          </a:p>
        </p:txBody>
      </p:sp>
    </p:spTree>
    <p:extLst>
      <p:ext uri="{BB962C8B-B14F-4D97-AF65-F5344CB8AC3E}">
        <p14:creationId xmlns:p14="http://schemas.microsoft.com/office/powerpoint/2010/main" val="233679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358" y="381000"/>
            <a:ext cx="9356254" cy="1066800"/>
          </a:xfrm>
        </p:spPr>
        <p:txBody>
          <a:bodyPr>
            <a:normAutofit/>
          </a:bodyPr>
          <a:lstStyle/>
          <a:p>
            <a:r>
              <a:rPr lang="en-US" dirty="0"/>
              <a:t>Reconciliation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7C30B-AF0D-EC3C-456D-E92AA1D05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3412" y="1676400"/>
            <a:ext cx="3581400" cy="4724400"/>
          </a:xfrm>
        </p:spPr>
        <p:txBody>
          <a:bodyPr>
            <a:normAutofit/>
          </a:bodyPr>
          <a:lstStyle/>
          <a:p>
            <a:r>
              <a:rPr lang="en-US" dirty="0"/>
              <a:t>Reconciliation is performed on election night of “Unofficial” votes.</a:t>
            </a:r>
          </a:p>
          <a:p>
            <a:r>
              <a:rPr lang="en-US" dirty="0"/>
              <a:t>Reconciliation is performed with the canvass of the “Official” votes.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DCBF9B3-E0C5-2B94-9FCC-FD8DC230D79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350579"/>
              </p:ext>
            </p:extLst>
          </p:nvPr>
        </p:nvGraphicFramePr>
        <p:xfrm>
          <a:off x="6156324" y="482600"/>
          <a:ext cx="4738687" cy="6133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829108" imgH="7543672" progId="Acrobat.Document.DC">
                  <p:embed/>
                </p:oleObj>
              </mc:Choice>
              <mc:Fallback>
                <p:oleObj name="Acrobat Document" r:id="rId2" imgW="5829108" imgH="7543672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56324" y="482600"/>
                        <a:ext cx="4738687" cy="6133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985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7358" y="381000"/>
            <a:ext cx="9356254" cy="1066800"/>
          </a:xfrm>
        </p:spPr>
        <p:txBody>
          <a:bodyPr>
            <a:normAutofit/>
          </a:bodyPr>
          <a:lstStyle/>
          <a:p>
            <a:r>
              <a:rPr lang="en-US" dirty="0"/>
              <a:t>Partial Manual Count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7C30B-AF0D-EC3C-456D-E92AA1D05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903412" y="1676400"/>
            <a:ext cx="3581400" cy="4724400"/>
          </a:xfrm>
        </p:spPr>
        <p:txBody>
          <a:bodyPr>
            <a:normAutofit/>
          </a:bodyPr>
          <a:lstStyle/>
          <a:p>
            <a:r>
              <a:rPr lang="en-US" dirty="0"/>
              <a:t>TEC 127.201 requires a partial manual count after every election of 1% of precincts or 3 precincts, whichever is greater.</a:t>
            </a:r>
          </a:p>
          <a:p>
            <a:r>
              <a:rPr lang="en-US" dirty="0"/>
              <a:t>Counties using the vote center model are allowed to count 3 election day locations instead of precincts.</a:t>
            </a:r>
          </a:p>
          <a:p>
            <a:r>
              <a:rPr lang="en-US" dirty="0"/>
              <a:t>Expanded PMC for November 2023 Election.</a:t>
            </a:r>
          </a:p>
          <a:p>
            <a:r>
              <a:rPr lang="en-US" dirty="0"/>
              <a:t>Performed by election workers from both parties.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E3711D8-21CB-7ACB-3EEF-FC2FEF3923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3412" y="3477350"/>
            <a:ext cx="5967412" cy="1108348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1D1293D-1556-1BE4-8AF6-5BD8BED73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411" y="1524000"/>
            <a:ext cx="5967412" cy="1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12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Jigsaw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Jigsaw design slides.potx" id="{263AEB51-B942-4F3D-9A9B-204C75197456}" vid="{3DA53443-4228-4E41-8F09-CB346F47C076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Jigsaw design slides</Template>
  <TotalTime>780</TotalTime>
  <Words>584</Words>
  <Application>Microsoft Office PowerPoint</Application>
  <PresentationFormat>Custom</PresentationFormat>
  <Paragraphs>126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Euphemia</vt:lpstr>
      <vt:lpstr>Jigsaw design template</vt:lpstr>
      <vt:lpstr>Acrobat Document</vt:lpstr>
      <vt:lpstr>Secure Elections in Brazos County</vt:lpstr>
      <vt:lpstr>Lead Staff</vt:lpstr>
      <vt:lpstr>How do we insure SECURE elections?</vt:lpstr>
      <vt:lpstr>Staff</vt:lpstr>
      <vt:lpstr>Voting Equipment </vt:lpstr>
      <vt:lpstr>Testing</vt:lpstr>
      <vt:lpstr>How do we Verify Results? </vt:lpstr>
      <vt:lpstr>Reconciliation</vt:lpstr>
      <vt:lpstr>Partial Manual Count</vt:lpstr>
      <vt:lpstr>What is in the QR code? </vt:lpstr>
      <vt:lpstr>Ballot Numbering –  Random electronic or Pre-numbered</vt:lpstr>
      <vt:lpstr>Ballots Issued Report</vt:lpstr>
      <vt:lpstr>Pre-Numbered Ballots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Elections in Brazos County</dc:title>
  <dc:creator>Trudy R. Hancock</dc:creator>
  <cp:lastModifiedBy>Trudy R. Hancock</cp:lastModifiedBy>
  <cp:revision>4</cp:revision>
  <dcterms:created xsi:type="dcterms:W3CDTF">2024-01-22T15:00:14Z</dcterms:created>
  <dcterms:modified xsi:type="dcterms:W3CDTF">2024-01-23T22:32:38Z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